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9" r:id="rId2"/>
    <p:sldId id="258" r:id="rId3"/>
    <p:sldId id="308" r:id="rId4"/>
    <p:sldId id="289" r:id="rId5"/>
    <p:sldId id="271" r:id="rId6"/>
    <p:sldId id="272" r:id="rId7"/>
    <p:sldId id="273" r:id="rId8"/>
    <p:sldId id="274" r:id="rId9"/>
    <p:sldId id="275" r:id="rId10"/>
    <p:sldId id="291" r:id="rId11"/>
    <p:sldId id="261" r:id="rId12"/>
    <p:sldId id="294" r:id="rId13"/>
    <p:sldId id="276" r:id="rId14"/>
    <p:sldId id="295" r:id="rId15"/>
    <p:sldId id="277" r:id="rId16"/>
    <p:sldId id="296" r:id="rId17"/>
    <p:sldId id="278" r:id="rId18"/>
    <p:sldId id="297" r:id="rId19"/>
    <p:sldId id="279" r:id="rId20"/>
    <p:sldId id="298" r:id="rId21"/>
    <p:sldId id="280" r:id="rId22"/>
    <p:sldId id="299" r:id="rId23"/>
    <p:sldId id="281" r:id="rId24"/>
    <p:sldId id="300" r:id="rId25"/>
    <p:sldId id="282" r:id="rId26"/>
    <p:sldId id="301" r:id="rId27"/>
    <p:sldId id="292" r:id="rId28"/>
    <p:sldId id="260" r:id="rId29"/>
    <p:sldId id="263" r:id="rId30"/>
    <p:sldId id="264" r:id="rId31"/>
    <p:sldId id="265" r:id="rId32"/>
    <p:sldId id="293" r:id="rId33"/>
    <p:sldId id="268" r:id="rId34"/>
    <p:sldId id="284" r:id="rId35"/>
    <p:sldId id="283" r:id="rId36"/>
    <p:sldId id="302" r:id="rId37"/>
    <p:sldId id="303" r:id="rId38"/>
    <p:sldId id="305" r:id="rId39"/>
    <p:sldId id="307" r:id="rId40"/>
    <p:sldId id="269" r:id="rId41"/>
    <p:sldId id="270" r:id="rId42"/>
    <p:sldId id="285" r:id="rId43"/>
    <p:sldId id="286" r:id="rId44"/>
    <p:sldId id="287" r:id="rId45"/>
    <p:sldId id="288" r:id="rId46"/>
  </p:sldIdLst>
  <p:sldSz cx="9144000" cy="6858000" type="screen4x3"/>
  <p:notesSz cx="6858000" cy="9144000"/>
  <p:custDataLst>
    <p:tags r:id="rId4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D00A6-C234-4334-9548-2CD70222940E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1F39F-A9C5-4171-AAAA-140ACD4FD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56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1F39F-A9C5-4171-AAAA-140ACD4FD09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521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1F39F-A9C5-4171-AAAA-140ACD4FD09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52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2130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109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707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5685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58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04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64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05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6166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771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19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C222C-3319-4B91-9B58-482B5AA3E2BD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ACE28-E52C-4A10-9AE4-5AECCEF84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22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o-detstve.ru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1.xml"/><Relationship Id="rId18" Type="http://schemas.openxmlformats.org/officeDocument/2006/relationships/slide" Target="slide20.xml"/><Relationship Id="rId3" Type="http://schemas.openxmlformats.org/officeDocument/2006/relationships/image" Target="../media/image5.png"/><Relationship Id="rId7" Type="http://schemas.openxmlformats.org/officeDocument/2006/relationships/slide" Target="slide12.xml"/><Relationship Id="rId12" Type="http://schemas.openxmlformats.org/officeDocument/2006/relationships/slide" Target="slide19.xml"/><Relationship Id="rId17" Type="http://schemas.openxmlformats.org/officeDocument/2006/relationships/slide" Target="slide26.xml"/><Relationship Id="rId2" Type="http://schemas.openxmlformats.org/officeDocument/2006/relationships/image" Target="../media/image25.gif"/><Relationship Id="rId16" Type="http://schemas.openxmlformats.org/officeDocument/2006/relationships/slide" Target="slide18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25.xml"/><Relationship Id="rId5" Type="http://schemas.openxmlformats.org/officeDocument/2006/relationships/slide" Target="slide2.xml"/><Relationship Id="rId15" Type="http://schemas.openxmlformats.org/officeDocument/2006/relationships/slide" Target="slide16.xml"/><Relationship Id="rId10" Type="http://schemas.openxmlformats.org/officeDocument/2006/relationships/slide" Target="slide17.xml"/><Relationship Id="rId19" Type="http://schemas.openxmlformats.org/officeDocument/2006/relationships/slide" Target="slide22.xml"/><Relationship Id="rId4" Type="http://schemas.openxmlformats.org/officeDocument/2006/relationships/hyperlink" Target="http://www.o-detstve.ru/" TargetMode="External"/><Relationship Id="rId9" Type="http://schemas.openxmlformats.org/officeDocument/2006/relationships/slide" Target="slide15.xml"/><Relationship Id="rId1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slide" Target="slide10.xml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60.png"/><Relationship Id="rId12" Type="http://schemas.openxmlformats.org/officeDocument/2006/relationships/image" Target="../media/image63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image" Target="../media/image62.png"/><Relationship Id="rId5" Type="http://schemas.microsoft.com/office/2007/relationships/hdphoto" Target="../media/hdphoto22.wdp"/><Relationship Id="rId10" Type="http://schemas.openxmlformats.org/officeDocument/2006/relationships/audio" Target="../media/audio4.wav"/><Relationship Id="rId4" Type="http://schemas.openxmlformats.org/officeDocument/2006/relationships/image" Target="../media/image59.png"/><Relationship Id="rId9" Type="http://schemas.openxmlformats.org/officeDocument/2006/relationships/image" Target="../media/image61.png"/><Relationship Id="rId1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microsoft.com/office/2007/relationships/hdphoto" Target="../media/hdphoto24.wdp"/><Relationship Id="rId3" Type="http://schemas.openxmlformats.org/officeDocument/2006/relationships/hyperlink" Target="http://www.o-detstve.ru/" TargetMode="External"/><Relationship Id="rId7" Type="http://schemas.openxmlformats.org/officeDocument/2006/relationships/slide" Target="slide10.xml"/><Relationship Id="rId12" Type="http://schemas.openxmlformats.org/officeDocument/2006/relationships/image" Target="../media/image6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11" Type="http://schemas.openxmlformats.org/officeDocument/2006/relationships/image" Target="../media/image65.png"/><Relationship Id="rId5" Type="http://schemas.openxmlformats.org/officeDocument/2006/relationships/image" Target="../media/image62.png"/><Relationship Id="rId10" Type="http://schemas.openxmlformats.org/officeDocument/2006/relationships/image" Target="../media/image64.png"/><Relationship Id="rId4" Type="http://schemas.openxmlformats.org/officeDocument/2006/relationships/slide" Target="slide2.xml"/><Relationship Id="rId9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slide" Target="slide10.xml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23.png"/><Relationship Id="rId12" Type="http://schemas.microsoft.com/office/2007/relationships/hdphoto" Target="../media/hdphoto2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69.png"/><Relationship Id="rId5" Type="http://schemas.microsoft.com/office/2007/relationships/hdphoto" Target="../media/hdphoto25.wdp"/><Relationship Id="rId15" Type="http://schemas.openxmlformats.org/officeDocument/2006/relationships/image" Target="../media/image70.gif"/><Relationship Id="rId10" Type="http://schemas.openxmlformats.org/officeDocument/2006/relationships/slide" Target="slide2.xml"/><Relationship Id="rId4" Type="http://schemas.openxmlformats.org/officeDocument/2006/relationships/image" Target="../media/image67.png"/><Relationship Id="rId9" Type="http://schemas.microsoft.com/office/2007/relationships/hdphoto" Target="../media/hdphoto26.wdp"/><Relationship Id="rId1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31.wmf"/><Relationship Id="rId3" Type="http://schemas.openxmlformats.org/officeDocument/2006/relationships/hyperlink" Target="http://www.o-detstve.ru/" TargetMode="External"/><Relationship Id="rId7" Type="http://schemas.openxmlformats.org/officeDocument/2006/relationships/slide" Target="slide10.xml"/><Relationship Id="rId12" Type="http://schemas.microsoft.com/office/2007/relationships/hdphoto" Target="../media/hdphoto28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7.wdp"/><Relationship Id="rId11" Type="http://schemas.openxmlformats.org/officeDocument/2006/relationships/image" Target="../media/image72.png"/><Relationship Id="rId5" Type="http://schemas.openxmlformats.org/officeDocument/2006/relationships/image" Target="../media/image69.png"/><Relationship Id="rId15" Type="http://schemas.microsoft.com/office/2007/relationships/hdphoto" Target="../media/hdphoto29.wdp"/><Relationship Id="rId10" Type="http://schemas.openxmlformats.org/officeDocument/2006/relationships/image" Target="../media/image71.png"/><Relationship Id="rId4" Type="http://schemas.openxmlformats.org/officeDocument/2006/relationships/slide" Target="slide2.xml"/><Relationship Id="rId9" Type="http://schemas.openxmlformats.org/officeDocument/2006/relationships/audio" Target="../media/audio4.wav"/><Relationship Id="rId1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8.png"/><Relationship Id="rId3" Type="http://schemas.openxmlformats.org/officeDocument/2006/relationships/hyperlink" Target="http://www.o-detstve.ru/" TargetMode="External"/><Relationship Id="rId7" Type="http://schemas.microsoft.com/office/2007/relationships/hdphoto" Target="../media/hdphoto30.wdp"/><Relationship Id="rId12" Type="http://schemas.openxmlformats.org/officeDocument/2006/relationships/image" Target="../media/image2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slide" Target="slide10.xml"/><Relationship Id="rId5" Type="http://schemas.openxmlformats.org/officeDocument/2006/relationships/audio" Target="../media/audio4.wav"/><Relationship Id="rId10" Type="http://schemas.openxmlformats.org/officeDocument/2006/relationships/slide" Target="slide2.xml"/><Relationship Id="rId4" Type="http://schemas.openxmlformats.org/officeDocument/2006/relationships/image" Target="../media/image74.png"/><Relationship Id="rId9" Type="http://schemas.openxmlformats.org/officeDocument/2006/relationships/image" Target="../media/image77.png"/><Relationship Id="rId14" Type="http://schemas.microsoft.com/office/2007/relationships/hdphoto" Target="../media/hdphoto3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75.png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25.gif"/><Relationship Id="rId12" Type="http://schemas.microsoft.com/office/2007/relationships/hdphoto" Target="../media/hdphoto3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81.png"/><Relationship Id="rId5" Type="http://schemas.openxmlformats.org/officeDocument/2006/relationships/slide" Target="slide2.xml"/><Relationship Id="rId10" Type="http://schemas.openxmlformats.org/officeDocument/2006/relationships/image" Target="../media/image80.gif"/><Relationship Id="rId4" Type="http://schemas.openxmlformats.org/officeDocument/2006/relationships/image" Target="../media/image76.png"/><Relationship Id="rId9" Type="http://schemas.openxmlformats.org/officeDocument/2006/relationships/image" Target="../media/image79.png"/><Relationship Id="rId14" Type="http://schemas.microsoft.com/office/2007/relationships/hdphoto" Target="../media/hdphoto3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13" Type="http://schemas.microsoft.com/office/2007/relationships/hdphoto" Target="../media/hdphoto33.wdp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83.png"/><Relationship Id="rId12" Type="http://schemas.openxmlformats.org/officeDocument/2006/relationships/image" Target="../media/image8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gif"/><Relationship Id="rId11" Type="http://schemas.openxmlformats.org/officeDocument/2006/relationships/image" Target="../media/image25.gif"/><Relationship Id="rId5" Type="http://schemas.openxmlformats.org/officeDocument/2006/relationships/image" Target="../media/image17.gif"/><Relationship Id="rId10" Type="http://schemas.openxmlformats.org/officeDocument/2006/relationships/slide" Target="slide10.xml"/><Relationship Id="rId4" Type="http://schemas.openxmlformats.org/officeDocument/2006/relationships/audio" Target="../media/audio4.wav"/><Relationship Id="rId9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88.png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25.gif"/><Relationship Id="rId12" Type="http://schemas.openxmlformats.org/officeDocument/2006/relationships/audio" Target="../media/audio4.wav"/><Relationship Id="rId2" Type="http://schemas.openxmlformats.org/officeDocument/2006/relationships/image" Target="../media/image5.png"/><Relationship Id="rId16" Type="http://schemas.microsoft.com/office/2007/relationships/hdphoto" Target="../media/hdphoto37.wdp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microsoft.com/office/2007/relationships/hdphoto" Target="../media/hdphoto35.wdp"/><Relationship Id="rId5" Type="http://schemas.openxmlformats.org/officeDocument/2006/relationships/slide" Target="slide2.xml"/><Relationship Id="rId15" Type="http://schemas.openxmlformats.org/officeDocument/2006/relationships/image" Target="../media/image89.png"/><Relationship Id="rId10" Type="http://schemas.openxmlformats.org/officeDocument/2006/relationships/image" Target="../media/image87.png"/><Relationship Id="rId4" Type="http://schemas.openxmlformats.org/officeDocument/2006/relationships/image" Target="../media/image17.gif"/><Relationship Id="rId9" Type="http://schemas.microsoft.com/office/2007/relationships/hdphoto" Target="../media/hdphoto34.wdp"/><Relationship Id="rId14" Type="http://schemas.microsoft.com/office/2007/relationships/hdphoto" Target="../media/hdphoto36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microsoft.com/office/2007/relationships/hdphoto" Target="../media/hdphoto39.wdp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25.gif"/><Relationship Id="rId12" Type="http://schemas.openxmlformats.org/officeDocument/2006/relationships/image" Target="../media/image9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38.wdp"/><Relationship Id="rId5" Type="http://schemas.openxmlformats.org/officeDocument/2006/relationships/image" Target="../media/image90.gif"/><Relationship Id="rId10" Type="http://schemas.openxmlformats.org/officeDocument/2006/relationships/image" Target="../media/image91.png"/><Relationship Id="rId4" Type="http://schemas.openxmlformats.org/officeDocument/2006/relationships/audio" Target="../media/audio4.wav"/><Relationship Id="rId9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10.png"/><Relationship Id="rId18" Type="http://schemas.microsoft.com/office/2007/relationships/media" Target="../media/media1.wma"/><Relationship Id="rId26" Type="http://schemas.microsoft.com/office/2007/relationships/hdphoto" Target="../media/hdphoto3.wdp"/><Relationship Id="rId3" Type="http://schemas.openxmlformats.org/officeDocument/2006/relationships/image" Target="../media/image1.jpeg"/><Relationship Id="rId21" Type="http://schemas.microsoft.com/office/2007/relationships/hdphoto" Target="../media/hdphoto1.wdp"/><Relationship Id="rId34" Type="http://schemas.openxmlformats.org/officeDocument/2006/relationships/image" Target="../media/image22.gif"/><Relationship Id="rId7" Type="http://schemas.openxmlformats.org/officeDocument/2006/relationships/slide" Target="slide10.xml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33" Type="http://schemas.microsoft.com/office/2007/relationships/hdphoto" Target="../media/hdphoto5.wdp"/><Relationship Id="rId38" Type="http://schemas.openxmlformats.org/officeDocument/2006/relationships/hyperlink" Target="http://www.o-detstve.ru/" TargetMode="External"/><Relationship Id="rId2" Type="http://schemas.openxmlformats.org/officeDocument/2006/relationships/slideLayout" Target="../slideLayouts/slideLayout7.xml"/><Relationship Id="rId16" Type="http://schemas.openxmlformats.org/officeDocument/2006/relationships/slide" Target="slide39.xml"/><Relationship Id="rId20" Type="http://schemas.openxmlformats.org/officeDocument/2006/relationships/image" Target="../media/image14.png"/><Relationship Id="rId29" Type="http://schemas.openxmlformats.org/officeDocument/2006/relationships/image" Target="../media/image19.png"/><Relationship Id="rId1" Type="http://schemas.openxmlformats.org/officeDocument/2006/relationships/video" Target="NULL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8.png"/><Relationship Id="rId24" Type="http://schemas.microsoft.com/office/2007/relationships/hdphoto" Target="../media/hdphoto2.wdp"/><Relationship Id="rId32" Type="http://schemas.openxmlformats.org/officeDocument/2006/relationships/image" Target="../media/image21.png"/><Relationship Id="rId37" Type="http://schemas.microsoft.com/office/2007/relationships/hdphoto" Target="../media/hdphoto6.wdp"/><Relationship Id="rId5" Type="http://schemas.openxmlformats.org/officeDocument/2006/relationships/slide" Target="slide4.xml"/><Relationship Id="rId15" Type="http://schemas.openxmlformats.org/officeDocument/2006/relationships/slide" Target="slide32.xml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36" Type="http://schemas.openxmlformats.org/officeDocument/2006/relationships/image" Target="../media/image24.png"/><Relationship Id="rId10" Type="http://schemas.openxmlformats.org/officeDocument/2006/relationships/image" Target="../media/image7.png"/><Relationship Id="rId19" Type="http://schemas.openxmlformats.org/officeDocument/2006/relationships/image" Target="../media/image13.png"/><Relationship Id="rId31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audio" Target="../media/audio2.wav"/><Relationship Id="rId27" Type="http://schemas.openxmlformats.org/officeDocument/2006/relationships/image" Target="../media/image17.gif"/><Relationship Id="rId30" Type="http://schemas.microsoft.com/office/2007/relationships/hdphoto" Target="../media/hdphoto4.wdp"/><Relationship Id="rId35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microsoft.com/office/2007/relationships/hdphoto" Target="../media/hdphoto39.wdp"/><Relationship Id="rId3" Type="http://schemas.openxmlformats.org/officeDocument/2006/relationships/hyperlink" Target="http://www.o-detstve.ru/" TargetMode="External"/><Relationship Id="rId7" Type="http://schemas.openxmlformats.org/officeDocument/2006/relationships/audio" Target="../media/audio4.wav"/><Relationship Id="rId12" Type="http://schemas.openxmlformats.org/officeDocument/2006/relationships/image" Target="../media/image92.png"/><Relationship Id="rId2" Type="http://schemas.openxmlformats.org/officeDocument/2006/relationships/image" Target="../media/image5.png"/><Relationship Id="rId16" Type="http://schemas.microsoft.com/office/2007/relationships/hdphoto" Target="../media/hdphoto4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microsoft.com/office/2007/relationships/hdphoto" Target="../media/hdphoto40.wdp"/><Relationship Id="rId5" Type="http://schemas.openxmlformats.org/officeDocument/2006/relationships/slide" Target="slide10.xml"/><Relationship Id="rId15" Type="http://schemas.openxmlformats.org/officeDocument/2006/relationships/image" Target="../media/image94.png"/><Relationship Id="rId10" Type="http://schemas.openxmlformats.org/officeDocument/2006/relationships/image" Target="../media/image93.png"/><Relationship Id="rId4" Type="http://schemas.openxmlformats.org/officeDocument/2006/relationships/slide" Target="slide2.xml"/><Relationship Id="rId9" Type="http://schemas.microsoft.com/office/2007/relationships/hdphoto" Target="../media/hdphoto33.wdp"/><Relationship Id="rId14" Type="http://schemas.openxmlformats.org/officeDocument/2006/relationships/image" Target="../media/image90.gif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2.wdp"/><Relationship Id="rId13" Type="http://schemas.openxmlformats.org/officeDocument/2006/relationships/image" Target="../media/image98.png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95.png"/><Relationship Id="rId12" Type="http://schemas.microsoft.com/office/2007/relationships/hdphoto" Target="../media/hdphoto43.wdp"/><Relationship Id="rId2" Type="http://schemas.openxmlformats.org/officeDocument/2006/relationships/image" Target="../media/image5.png"/><Relationship Id="rId16" Type="http://schemas.microsoft.com/office/2007/relationships/hdphoto" Target="../media/hdphoto4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97.png"/><Relationship Id="rId5" Type="http://schemas.openxmlformats.org/officeDocument/2006/relationships/slide" Target="slide10.xml"/><Relationship Id="rId15" Type="http://schemas.openxmlformats.org/officeDocument/2006/relationships/image" Target="../media/image99.png"/><Relationship Id="rId10" Type="http://schemas.openxmlformats.org/officeDocument/2006/relationships/audio" Target="../media/audio4.wav"/><Relationship Id="rId4" Type="http://schemas.openxmlformats.org/officeDocument/2006/relationships/slide" Target="slide2.xml"/><Relationship Id="rId9" Type="http://schemas.openxmlformats.org/officeDocument/2006/relationships/image" Target="../media/image96.gif"/><Relationship Id="rId14" Type="http://schemas.microsoft.com/office/2007/relationships/hdphoto" Target="../media/hdphoto44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102.png"/><Relationship Id="rId3" Type="http://schemas.openxmlformats.org/officeDocument/2006/relationships/hyperlink" Target="http://www.o-detstve.ru/" TargetMode="External"/><Relationship Id="rId7" Type="http://schemas.openxmlformats.org/officeDocument/2006/relationships/slide" Target="slide2.xml"/><Relationship Id="rId12" Type="http://schemas.openxmlformats.org/officeDocument/2006/relationships/audio" Target="../media/audio4.wav"/><Relationship Id="rId2" Type="http://schemas.openxmlformats.org/officeDocument/2006/relationships/image" Target="../media/image5.png"/><Relationship Id="rId16" Type="http://schemas.microsoft.com/office/2007/relationships/hdphoto" Target="../media/hdphoto4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microsoft.com/office/2007/relationships/hdphoto" Target="../media/hdphoto43.wdp"/><Relationship Id="rId5" Type="http://schemas.microsoft.com/office/2007/relationships/hdphoto" Target="../media/hdphoto46.wdp"/><Relationship Id="rId15" Type="http://schemas.openxmlformats.org/officeDocument/2006/relationships/image" Target="../media/image103.png"/><Relationship Id="rId10" Type="http://schemas.openxmlformats.org/officeDocument/2006/relationships/image" Target="../media/image97.png"/><Relationship Id="rId4" Type="http://schemas.openxmlformats.org/officeDocument/2006/relationships/image" Target="../media/image100.png"/><Relationship Id="rId9" Type="http://schemas.openxmlformats.org/officeDocument/2006/relationships/image" Target="../media/image25.gif"/><Relationship Id="rId14" Type="http://schemas.microsoft.com/office/2007/relationships/hdphoto" Target="../media/hdphoto47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microsoft.com/office/2007/relationships/hdphoto" Target="../media/hdphoto13.wdp"/><Relationship Id="rId3" Type="http://schemas.openxmlformats.org/officeDocument/2006/relationships/image" Target="../media/image5.png"/><Relationship Id="rId7" Type="http://schemas.microsoft.com/office/2007/relationships/hdphoto" Target="../media/hdphoto49.wdp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1" Type="http://schemas.openxmlformats.org/officeDocument/2006/relationships/audio" Target="../media/audio4.wav"/><Relationship Id="rId5" Type="http://schemas.openxmlformats.org/officeDocument/2006/relationships/image" Target="../media/image104.png"/><Relationship Id="rId15" Type="http://schemas.openxmlformats.org/officeDocument/2006/relationships/image" Target="../media/image71.png"/><Relationship Id="rId10" Type="http://schemas.openxmlformats.org/officeDocument/2006/relationships/image" Target="../media/image25.gif"/><Relationship Id="rId4" Type="http://schemas.openxmlformats.org/officeDocument/2006/relationships/hyperlink" Target="http://www.o-detstve.ru/" TargetMode="External"/><Relationship Id="rId9" Type="http://schemas.openxmlformats.org/officeDocument/2006/relationships/slide" Target="slide10.xml"/><Relationship Id="rId14" Type="http://schemas.openxmlformats.org/officeDocument/2006/relationships/image" Target="../media/image106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0.png"/><Relationship Id="rId3" Type="http://schemas.openxmlformats.org/officeDocument/2006/relationships/image" Target="../media/image5.png"/><Relationship Id="rId7" Type="http://schemas.openxmlformats.org/officeDocument/2006/relationships/image" Target="../media/image107.gif"/><Relationship Id="rId12" Type="http://schemas.microsoft.com/office/2007/relationships/hdphoto" Target="../media/hdphoto50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108.png"/><Relationship Id="rId5" Type="http://schemas.openxmlformats.org/officeDocument/2006/relationships/audio" Target="../media/audio4.wav"/><Relationship Id="rId15" Type="http://schemas.microsoft.com/office/2007/relationships/hdphoto" Target="../media/hdphoto51.wdp"/><Relationship Id="rId10" Type="http://schemas.openxmlformats.org/officeDocument/2006/relationships/image" Target="../media/image25.gif"/><Relationship Id="rId4" Type="http://schemas.openxmlformats.org/officeDocument/2006/relationships/hyperlink" Target="http://www.o-detstve.ru/" TargetMode="External"/><Relationship Id="rId9" Type="http://schemas.openxmlformats.org/officeDocument/2006/relationships/slide" Target="slide10.xml"/><Relationship Id="rId14" Type="http://schemas.openxmlformats.org/officeDocument/2006/relationships/image" Target="../media/image10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113.png"/><Relationship Id="rId3" Type="http://schemas.openxmlformats.org/officeDocument/2006/relationships/hyperlink" Target="http://www.o-detstve.ru/" TargetMode="External"/><Relationship Id="rId7" Type="http://schemas.openxmlformats.org/officeDocument/2006/relationships/slide" Target="slide10.xml"/><Relationship Id="rId12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image" Target="../media/image112.png"/><Relationship Id="rId5" Type="http://schemas.openxmlformats.org/officeDocument/2006/relationships/image" Target="../media/image110.png"/><Relationship Id="rId10" Type="http://schemas.microsoft.com/office/2007/relationships/hdphoto" Target="../media/hdphoto52.wdp"/><Relationship Id="rId4" Type="http://schemas.openxmlformats.org/officeDocument/2006/relationships/audio" Target="../media/audio4.wav"/><Relationship Id="rId9" Type="http://schemas.openxmlformats.org/officeDocument/2006/relationships/image" Target="../media/image111.png"/><Relationship Id="rId14" Type="http://schemas.microsoft.com/office/2007/relationships/hdphoto" Target="../media/hdphoto53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microsoft.com/office/2007/relationships/hdphoto" Target="../media/hdphoto29.wdp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25.gif"/><Relationship Id="rId12" Type="http://schemas.openxmlformats.org/officeDocument/2006/relationships/image" Target="../media/image7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115.png"/><Relationship Id="rId5" Type="http://schemas.openxmlformats.org/officeDocument/2006/relationships/slide" Target="slide2.xml"/><Relationship Id="rId10" Type="http://schemas.openxmlformats.org/officeDocument/2006/relationships/audio" Target="../media/audio4.wav"/><Relationship Id="rId4" Type="http://schemas.openxmlformats.org/officeDocument/2006/relationships/image" Target="../media/image110.png"/><Relationship Id="rId9" Type="http://schemas.microsoft.com/office/2007/relationships/hdphoto" Target="../media/hdphoto54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1.png"/><Relationship Id="rId3" Type="http://schemas.openxmlformats.org/officeDocument/2006/relationships/hyperlink" Target="http://www.o-detstve.ru/" TargetMode="External"/><Relationship Id="rId7" Type="http://schemas.openxmlformats.org/officeDocument/2006/relationships/slide" Target="slide30.xml"/><Relationship Id="rId12" Type="http://schemas.openxmlformats.org/officeDocument/2006/relationships/image" Target="../media/image120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png"/><Relationship Id="rId11" Type="http://schemas.openxmlformats.org/officeDocument/2006/relationships/image" Target="../media/image119.png"/><Relationship Id="rId5" Type="http://schemas.openxmlformats.org/officeDocument/2006/relationships/slide" Target="slide28.xml"/><Relationship Id="rId15" Type="http://schemas.openxmlformats.org/officeDocument/2006/relationships/image" Target="../media/image122.png"/><Relationship Id="rId10" Type="http://schemas.openxmlformats.org/officeDocument/2006/relationships/image" Target="../media/image118.png"/><Relationship Id="rId4" Type="http://schemas.openxmlformats.org/officeDocument/2006/relationships/slide" Target="slide2.xml"/><Relationship Id="rId9" Type="http://schemas.openxmlformats.org/officeDocument/2006/relationships/slide" Target="slide31.xml"/><Relationship Id="rId1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27.png"/><Relationship Id="rId3" Type="http://schemas.openxmlformats.org/officeDocument/2006/relationships/audio" Target="../media/audio4.wav"/><Relationship Id="rId7" Type="http://schemas.openxmlformats.org/officeDocument/2006/relationships/image" Target="../media/image5.png"/><Relationship Id="rId12" Type="http://schemas.openxmlformats.org/officeDocument/2006/relationships/image" Target="../media/image25.gif"/><Relationship Id="rId2" Type="http://schemas.openxmlformats.org/officeDocument/2006/relationships/image" Target="../media/image123.png"/><Relationship Id="rId16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gif"/><Relationship Id="rId11" Type="http://schemas.openxmlformats.org/officeDocument/2006/relationships/slide" Target="slide27.xml"/><Relationship Id="rId5" Type="http://schemas.openxmlformats.org/officeDocument/2006/relationships/slide" Target="slide2.xml"/><Relationship Id="rId15" Type="http://schemas.openxmlformats.org/officeDocument/2006/relationships/image" Target="../media/image128.png"/><Relationship Id="rId10" Type="http://schemas.openxmlformats.org/officeDocument/2006/relationships/hyperlink" Target="http://www.o-detstve.ru/" TargetMode="External"/><Relationship Id="rId4" Type="http://schemas.openxmlformats.org/officeDocument/2006/relationships/image" Target="../media/image124.gif"/><Relationship Id="rId9" Type="http://schemas.microsoft.com/office/2007/relationships/hdphoto" Target="../media/hdphoto55.wdp"/><Relationship Id="rId14" Type="http://schemas.microsoft.com/office/2007/relationships/hdphoto" Target="../media/hdphoto56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microsoft.com/office/2007/relationships/hdphoto" Target="../media/hdphoto59.wdp"/><Relationship Id="rId18" Type="http://schemas.openxmlformats.org/officeDocument/2006/relationships/image" Target="../media/image25.gif"/><Relationship Id="rId3" Type="http://schemas.openxmlformats.org/officeDocument/2006/relationships/slide" Target="slide2.xml"/><Relationship Id="rId7" Type="http://schemas.openxmlformats.org/officeDocument/2006/relationships/image" Target="../media/image64.png"/><Relationship Id="rId12" Type="http://schemas.openxmlformats.org/officeDocument/2006/relationships/image" Target="../media/image134.png"/><Relationship Id="rId17" Type="http://schemas.openxmlformats.org/officeDocument/2006/relationships/slide" Target="slide27.xml"/><Relationship Id="rId2" Type="http://schemas.openxmlformats.org/officeDocument/2006/relationships/image" Target="../media/image130.png"/><Relationship Id="rId16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57.wdp"/><Relationship Id="rId11" Type="http://schemas.microsoft.com/office/2007/relationships/hdphoto" Target="../media/hdphoto33.wdp"/><Relationship Id="rId5" Type="http://schemas.openxmlformats.org/officeDocument/2006/relationships/image" Target="../media/image131.png"/><Relationship Id="rId15" Type="http://schemas.openxmlformats.org/officeDocument/2006/relationships/image" Target="../media/image136.png"/><Relationship Id="rId10" Type="http://schemas.openxmlformats.org/officeDocument/2006/relationships/image" Target="../media/image133.png"/><Relationship Id="rId4" Type="http://schemas.openxmlformats.org/officeDocument/2006/relationships/audio" Target="../media/audio4.wav"/><Relationship Id="rId9" Type="http://schemas.microsoft.com/office/2007/relationships/hdphoto" Target="../media/hdphoto58.wdp"/><Relationship Id="rId14" Type="http://schemas.openxmlformats.org/officeDocument/2006/relationships/image" Target="../media/image1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microsoft.com/office/2007/relationships/hdphoto" Target="../media/hdphoto1.wdp"/><Relationship Id="rId26" Type="http://schemas.microsoft.com/office/2007/relationships/hdphoto" Target="../media/hdphoto4.wdp"/><Relationship Id="rId3" Type="http://schemas.openxmlformats.org/officeDocument/2006/relationships/image" Target="../media/image5.png"/><Relationship Id="rId21" Type="http://schemas.openxmlformats.org/officeDocument/2006/relationships/image" Target="../media/image16.png"/><Relationship Id="rId34" Type="http://schemas.openxmlformats.org/officeDocument/2006/relationships/hyperlink" Target="http://www.o-detstve.ru/" TargetMode="External"/><Relationship Id="rId7" Type="http://schemas.openxmlformats.org/officeDocument/2006/relationships/slide" Target="slide27.xml"/><Relationship Id="rId12" Type="http://schemas.openxmlformats.org/officeDocument/2006/relationships/image" Target="../media/image10.png"/><Relationship Id="rId17" Type="http://schemas.openxmlformats.org/officeDocument/2006/relationships/image" Target="../media/image14.png"/><Relationship Id="rId25" Type="http://schemas.openxmlformats.org/officeDocument/2006/relationships/image" Target="../media/image19.png"/><Relationship Id="rId33" Type="http://schemas.microsoft.com/office/2007/relationships/hdphoto" Target="../media/hdphoto6.wdp"/><Relationship Id="rId2" Type="http://schemas.openxmlformats.org/officeDocument/2006/relationships/image" Target="../media/image1.jpeg"/><Relationship Id="rId16" Type="http://schemas.openxmlformats.org/officeDocument/2006/relationships/image" Target="../media/image12.png"/><Relationship Id="rId20" Type="http://schemas.microsoft.com/office/2007/relationships/hdphoto" Target="../media/hdphoto2.wdp"/><Relationship Id="rId29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9.png"/><Relationship Id="rId24" Type="http://schemas.openxmlformats.org/officeDocument/2006/relationships/image" Target="../media/image18.png"/><Relationship Id="rId32" Type="http://schemas.openxmlformats.org/officeDocument/2006/relationships/image" Target="../media/image24.png"/><Relationship Id="rId5" Type="http://schemas.openxmlformats.org/officeDocument/2006/relationships/audio" Target="../media/audio1.wav"/><Relationship Id="rId15" Type="http://schemas.openxmlformats.org/officeDocument/2006/relationships/slide" Target="slide39.xml"/><Relationship Id="rId23" Type="http://schemas.openxmlformats.org/officeDocument/2006/relationships/image" Target="../media/image17.gif"/><Relationship Id="rId28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5.png"/><Relationship Id="rId31" Type="http://schemas.openxmlformats.org/officeDocument/2006/relationships/image" Target="../media/image23.png"/><Relationship Id="rId4" Type="http://schemas.openxmlformats.org/officeDocument/2006/relationships/slide" Target="slide4.xml"/><Relationship Id="rId9" Type="http://schemas.openxmlformats.org/officeDocument/2006/relationships/image" Target="../media/image7.png"/><Relationship Id="rId14" Type="http://schemas.openxmlformats.org/officeDocument/2006/relationships/slide" Target="slide32.xml"/><Relationship Id="rId22" Type="http://schemas.microsoft.com/office/2007/relationships/hdphoto" Target="../media/hdphoto3.wdp"/><Relationship Id="rId27" Type="http://schemas.openxmlformats.org/officeDocument/2006/relationships/image" Target="../media/image20.jpeg"/><Relationship Id="rId30" Type="http://schemas.openxmlformats.org/officeDocument/2006/relationships/image" Target="../media/image22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slide" Target="slide27.xml"/><Relationship Id="rId3" Type="http://schemas.openxmlformats.org/officeDocument/2006/relationships/slide" Target="slide2.xml"/><Relationship Id="rId7" Type="http://schemas.openxmlformats.org/officeDocument/2006/relationships/audio" Target="../media/audio4.wav"/><Relationship Id="rId12" Type="http://schemas.openxmlformats.org/officeDocument/2006/relationships/hyperlink" Target="http://www.o-detstve.ru/" TargetMode="External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image" Target="../media/image143.png"/><Relationship Id="rId5" Type="http://schemas.openxmlformats.org/officeDocument/2006/relationships/image" Target="../media/image139.png"/><Relationship Id="rId10" Type="http://schemas.openxmlformats.org/officeDocument/2006/relationships/image" Target="../media/image142.png"/><Relationship Id="rId4" Type="http://schemas.openxmlformats.org/officeDocument/2006/relationships/image" Target="../media/image138.png"/><Relationship Id="rId9" Type="http://schemas.openxmlformats.org/officeDocument/2006/relationships/image" Target="../media/image136.png"/><Relationship Id="rId14" Type="http://schemas.openxmlformats.org/officeDocument/2006/relationships/image" Target="../media/image25.gif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61.wdp"/><Relationship Id="rId13" Type="http://schemas.microsoft.com/office/2007/relationships/hdphoto" Target="../media/hdphoto63.wdp"/><Relationship Id="rId18" Type="http://schemas.openxmlformats.org/officeDocument/2006/relationships/image" Target="../media/image114.png"/><Relationship Id="rId3" Type="http://schemas.openxmlformats.org/officeDocument/2006/relationships/slide" Target="slide2.xml"/><Relationship Id="rId7" Type="http://schemas.openxmlformats.org/officeDocument/2006/relationships/image" Target="../media/image146.png"/><Relationship Id="rId12" Type="http://schemas.openxmlformats.org/officeDocument/2006/relationships/image" Target="../media/image148.png"/><Relationship Id="rId17" Type="http://schemas.openxmlformats.org/officeDocument/2006/relationships/image" Target="../media/image25.gif"/><Relationship Id="rId2" Type="http://schemas.openxmlformats.org/officeDocument/2006/relationships/image" Target="../media/image144.png"/><Relationship Id="rId16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0.wdp"/><Relationship Id="rId11" Type="http://schemas.microsoft.com/office/2007/relationships/hdphoto" Target="../media/hdphoto62.wdp"/><Relationship Id="rId5" Type="http://schemas.openxmlformats.org/officeDocument/2006/relationships/image" Target="../media/image145.png"/><Relationship Id="rId15" Type="http://schemas.openxmlformats.org/officeDocument/2006/relationships/hyperlink" Target="http://www.o-detstve.ru/" TargetMode="External"/><Relationship Id="rId10" Type="http://schemas.openxmlformats.org/officeDocument/2006/relationships/image" Target="../media/image147.png"/><Relationship Id="rId19" Type="http://schemas.microsoft.com/office/2007/relationships/hdphoto" Target="../media/hdphoto54.wdp"/><Relationship Id="rId4" Type="http://schemas.openxmlformats.org/officeDocument/2006/relationships/audio" Target="../media/audio4.wav"/><Relationship Id="rId9" Type="http://schemas.openxmlformats.org/officeDocument/2006/relationships/image" Target="../media/image136.png"/><Relationship Id="rId14" Type="http://schemas.openxmlformats.org/officeDocument/2006/relationships/image" Target="../media/image14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hyperlink" Target="http://www.o-detstve.ru/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6" Type="http://schemas.microsoft.com/office/2007/relationships/hdphoto" Target="../media/hdphoto64.wdp"/><Relationship Id="rId5" Type="http://schemas.openxmlformats.org/officeDocument/2006/relationships/image" Target="../media/image150.png"/><Relationship Id="rId4" Type="http://schemas.openxmlformats.org/officeDocument/2006/relationships/slide" Target="slide2.xml"/><Relationship Id="rId9" Type="http://schemas.microsoft.com/office/2007/relationships/hdphoto" Target="../media/hdphoto65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30.png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microsoft.com/office/2007/relationships/hdphoto" Target="../media/hdphoto67.wdp"/><Relationship Id="rId17" Type="http://schemas.openxmlformats.org/officeDocument/2006/relationships/image" Target="../media/image71.png"/><Relationship Id="rId2" Type="http://schemas.openxmlformats.org/officeDocument/2006/relationships/hyperlink" Target="http://www.o-detstve.ru/" TargetMode="External"/><Relationship Id="rId16" Type="http://schemas.microsoft.com/office/2007/relationships/hdphoto" Target="../media/hdphoto68.wdp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153.png"/><Relationship Id="rId5" Type="http://schemas.openxmlformats.org/officeDocument/2006/relationships/image" Target="../media/image25.gif"/><Relationship Id="rId15" Type="http://schemas.openxmlformats.org/officeDocument/2006/relationships/image" Target="../media/image154.png"/><Relationship Id="rId10" Type="http://schemas.microsoft.com/office/2007/relationships/hdphoto" Target="../media/hdphoto66.wdp"/><Relationship Id="rId4" Type="http://schemas.openxmlformats.org/officeDocument/2006/relationships/slide" Target="slide32.xml"/><Relationship Id="rId9" Type="http://schemas.openxmlformats.org/officeDocument/2006/relationships/image" Target="../media/image152.png"/><Relationship Id="rId14" Type="http://schemas.microsoft.com/office/2007/relationships/hdphoto" Target="../media/hdphoto9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microsoft.com/office/2007/relationships/hdphoto" Target="../media/hdphoto9.wdp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openxmlformats.org/officeDocument/2006/relationships/image" Target="../media/image30.png"/><Relationship Id="rId17" Type="http://schemas.microsoft.com/office/2007/relationships/hdphoto" Target="../media/hdphoto66.wdp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microsoft.com/office/2007/relationships/hdphoto" Target="../media/hdphoto67.wdp"/><Relationship Id="rId5" Type="http://schemas.openxmlformats.org/officeDocument/2006/relationships/image" Target="../media/image25.gif"/><Relationship Id="rId15" Type="http://schemas.microsoft.com/office/2007/relationships/hdphoto" Target="../media/hdphoto68.wdp"/><Relationship Id="rId10" Type="http://schemas.openxmlformats.org/officeDocument/2006/relationships/image" Target="../media/image153.png"/><Relationship Id="rId4" Type="http://schemas.openxmlformats.org/officeDocument/2006/relationships/slide" Target="slide32.xml"/><Relationship Id="rId9" Type="http://schemas.openxmlformats.org/officeDocument/2006/relationships/image" Target="../media/image52.png"/><Relationship Id="rId14" Type="http://schemas.openxmlformats.org/officeDocument/2006/relationships/image" Target="../media/image15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microsoft.com/office/2007/relationships/hdphoto" Target="../media/hdphoto9.wdp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openxmlformats.org/officeDocument/2006/relationships/image" Target="../media/image30.png"/><Relationship Id="rId17" Type="http://schemas.microsoft.com/office/2007/relationships/hdphoto" Target="../media/hdphoto67.wdp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52.png"/><Relationship Id="rId5" Type="http://schemas.openxmlformats.org/officeDocument/2006/relationships/image" Target="../media/image25.gif"/><Relationship Id="rId15" Type="http://schemas.microsoft.com/office/2007/relationships/hdphoto" Target="../media/hdphoto68.wdp"/><Relationship Id="rId10" Type="http://schemas.microsoft.com/office/2007/relationships/hdphoto" Target="../media/hdphoto66.wdp"/><Relationship Id="rId4" Type="http://schemas.openxmlformats.org/officeDocument/2006/relationships/slide" Target="slide32.xml"/><Relationship Id="rId9" Type="http://schemas.openxmlformats.org/officeDocument/2006/relationships/image" Target="../media/image152.png"/><Relationship Id="rId14" Type="http://schemas.openxmlformats.org/officeDocument/2006/relationships/image" Target="../media/image1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52.png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microsoft.com/office/2007/relationships/hdphoto" Target="../media/hdphoto69.wdp"/><Relationship Id="rId17" Type="http://schemas.microsoft.com/office/2007/relationships/hdphoto" Target="../media/hdphoto9.wdp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155.png"/><Relationship Id="rId5" Type="http://schemas.openxmlformats.org/officeDocument/2006/relationships/image" Target="../media/image25.gif"/><Relationship Id="rId15" Type="http://schemas.microsoft.com/office/2007/relationships/hdphoto" Target="../media/hdphoto70.wdp"/><Relationship Id="rId10" Type="http://schemas.microsoft.com/office/2007/relationships/hdphoto" Target="../media/hdphoto66.wdp"/><Relationship Id="rId4" Type="http://schemas.openxmlformats.org/officeDocument/2006/relationships/slide" Target="slide32.xml"/><Relationship Id="rId9" Type="http://schemas.openxmlformats.org/officeDocument/2006/relationships/image" Target="../media/image152.png"/><Relationship Id="rId14" Type="http://schemas.openxmlformats.org/officeDocument/2006/relationships/image" Target="../media/image15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audio" Target="../media/audio3.wav"/><Relationship Id="rId18" Type="http://schemas.openxmlformats.org/officeDocument/2006/relationships/image" Target="../media/image52.png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microsoft.com/office/2007/relationships/hdphoto" Target="../media/hdphoto67.wdp"/><Relationship Id="rId17" Type="http://schemas.microsoft.com/office/2007/relationships/hdphoto" Target="../media/hdphoto68.wdp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153.png"/><Relationship Id="rId5" Type="http://schemas.openxmlformats.org/officeDocument/2006/relationships/image" Target="../media/image25.gif"/><Relationship Id="rId15" Type="http://schemas.microsoft.com/office/2007/relationships/hdphoto" Target="../media/hdphoto9.wdp"/><Relationship Id="rId10" Type="http://schemas.microsoft.com/office/2007/relationships/hdphoto" Target="../media/hdphoto66.wdp"/><Relationship Id="rId4" Type="http://schemas.openxmlformats.org/officeDocument/2006/relationships/slide" Target="slide32.xml"/><Relationship Id="rId9" Type="http://schemas.openxmlformats.org/officeDocument/2006/relationships/image" Target="../media/image152.png"/><Relationship Id="rId1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audio" Target="../media/audio3.wav"/><Relationship Id="rId18" Type="http://schemas.microsoft.com/office/2007/relationships/hdphoto" Target="../media/hdphoto68.wdp"/><Relationship Id="rId3" Type="http://schemas.openxmlformats.org/officeDocument/2006/relationships/slide" Target="slide2.xml"/><Relationship Id="rId7" Type="http://schemas.openxmlformats.org/officeDocument/2006/relationships/image" Target="../media/image31.wmf"/><Relationship Id="rId12" Type="http://schemas.microsoft.com/office/2007/relationships/hdphoto" Target="../media/hdphoto67.wdp"/><Relationship Id="rId17" Type="http://schemas.openxmlformats.org/officeDocument/2006/relationships/image" Target="../media/image154.png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153.png"/><Relationship Id="rId5" Type="http://schemas.openxmlformats.org/officeDocument/2006/relationships/image" Target="../media/image25.gif"/><Relationship Id="rId15" Type="http://schemas.microsoft.com/office/2007/relationships/hdphoto" Target="../media/hdphoto9.wdp"/><Relationship Id="rId10" Type="http://schemas.microsoft.com/office/2007/relationships/hdphoto" Target="../media/hdphoto66.wdp"/><Relationship Id="rId4" Type="http://schemas.openxmlformats.org/officeDocument/2006/relationships/slide" Target="slide32.xml"/><Relationship Id="rId9" Type="http://schemas.openxmlformats.org/officeDocument/2006/relationships/image" Target="../media/image152.png"/><Relationship Id="rId1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-detstve.ru/" TargetMode="Externa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5.png"/><Relationship Id="rId7" Type="http://schemas.openxmlformats.org/officeDocument/2006/relationships/slide" Target="slide6.xml"/><Relationship Id="rId12" Type="http://schemas.microsoft.com/office/2007/relationships/hdphoto" Target="../media/hdphoto7.wdp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26.png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hyperlink" Target="http://www.o-detstve.ru/" TargetMode="External"/><Relationship Id="rId9" Type="http://schemas.openxmlformats.org/officeDocument/2006/relationships/slide" Target="slide8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56.wdp"/><Relationship Id="rId13" Type="http://schemas.openxmlformats.org/officeDocument/2006/relationships/audio" Target="../media/audio4.wav"/><Relationship Id="rId3" Type="http://schemas.openxmlformats.org/officeDocument/2006/relationships/slide" Target="slide2.xml"/><Relationship Id="rId7" Type="http://schemas.openxmlformats.org/officeDocument/2006/relationships/image" Target="../media/image127.png"/><Relationship Id="rId12" Type="http://schemas.microsoft.com/office/2007/relationships/hdphoto" Target="../media/hdphoto71.wdp"/><Relationship Id="rId2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57.png"/><Relationship Id="rId5" Type="http://schemas.openxmlformats.org/officeDocument/2006/relationships/image" Target="../media/image25.gif"/><Relationship Id="rId15" Type="http://schemas.openxmlformats.org/officeDocument/2006/relationships/image" Target="../media/image129.png"/><Relationship Id="rId10" Type="http://schemas.microsoft.com/office/2007/relationships/hdphoto" Target="../media/hdphoto41.wdp"/><Relationship Id="rId4" Type="http://schemas.openxmlformats.org/officeDocument/2006/relationships/slide" Target="slide39.xml"/><Relationship Id="rId9" Type="http://schemas.openxmlformats.org/officeDocument/2006/relationships/image" Target="../media/image94.png"/><Relationship Id="rId14" Type="http://schemas.openxmlformats.org/officeDocument/2006/relationships/image" Target="../media/image110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72.wdp"/><Relationship Id="rId13" Type="http://schemas.openxmlformats.org/officeDocument/2006/relationships/image" Target="../media/image65.png"/><Relationship Id="rId3" Type="http://schemas.openxmlformats.org/officeDocument/2006/relationships/slide" Target="slide2.xml"/><Relationship Id="rId7" Type="http://schemas.openxmlformats.org/officeDocument/2006/relationships/image" Target="../media/image158.png"/><Relationship Id="rId12" Type="http://schemas.openxmlformats.org/officeDocument/2006/relationships/image" Target="../media/image63.gif"/><Relationship Id="rId2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audio" Target="../media/audio4.wav"/><Relationship Id="rId5" Type="http://schemas.openxmlformats.org/officeDocument/2006/relationships/image" Target="../media/image25.gif"/><Relationship Id="rId15" Type="http://schemas.microsoft.com/office/2007/relationships/hdphoto" Target="../media/hdphoto74.wdp"/><Relationship Id="rId10" Type="http://schemas.microsoft.com/office/2007/relationships/hdphoto" Target="../media/hdphoto73.wdp"/><Relationship Id="rId4" Type="http://schemas.openxmlformats.org/officeDocument/2006/relationships/slide" Target="slide39.xml"/><Relationship Id="rId9" Type="http://schemas.openxmlformats.org/officeDocument/2006/relationships/image" Target="../media/image159.png"/><Relationship Id="rId14" Type="http://schemas.openxmlformats.org/officeDocument/2006/relationships/image" Target="../media/image160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55.wdp"/><Relationship Id="rId3" Type="http://schemas.openxmlformats.org/officeDocument/2006/relationships/slide" Target="slide2.xml"/><Relationship Id="rId7" Type="http://schemas.openxmlformats.org/officeDocument/2006/relationships/image" Target="../media/image46.png"/><Relationship Id="rId12" Type="http://schemas.openxmlformats.org/officeDocument/2006/relationships/image" Target="../media/image126.png"/><Relationship Id="rId2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4.png"/><Relationship Id="rId5" Type="http://schemas.openxmlformats.org/officeDocument/2006/relationships/image" Target="../media/image25.gif"/><Relationship Id="rId15" Type="http://schemas.microsoft.com/office/2007/relationships/hdphoto" Target="../media/hdphoto25.wdp"/><Relationship Id="rId10" Type="http://schemas.openxmlformats.org/officeDocument/2006/relationships/image" Target="../media/image52.png"/><Relationship Id="rId4" Type="http://schemas.openxmlformats.org/officeDocument/2006/relationships/slide" Target="slide39.xml"/><Relationship Id="rId9" Type="http://schemas.openxmlformats.org/officeDocument/2006/relationships/audio" Target="../media/audio4.wav"/><Relationship Id="rId1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audio" Target="../media/audio4.wav"/><Relationship Id="rId3" Type="http://schemas.openxmlformats.org/officeDocument/2006/relationships/slide" Target="slide2.xml"/><Relationship Id="rId7" Type="http://schemas.openxmlformats.org/officeDocument/2006/relationships/image" Target="../media/image50.png"/><Relationship Id="rId12" Type="http://schemas.microsoft.com/office/2007/relationships/hdphoto" Target="../media/hdphoto33.wdp"/><Relationship Id="rId2" Type="http://schemas.openxmlformats.org/officeDocument/2006/relationships/hyperlink" Target="http://www.o-detstve.ru/" TargetMode="External"/><Relationship Id="rId16" Type="http://schemas.openxmlformats.org/officeDocument/2006/relationships/image" Target="../media/image125.gif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33.png"/><Relationship Id="rId5" Type="http://schemas.openxmlformats.org/officeDocument/2006/relationships/image" Target="../media/image25.gif"/><Relationship Id="rId15" Type="http://schemas.microsoft.com/office/2007/relationships/hdphoto" Target="../media/hdphoto75.wdp"/><Relationship Id="rId10" Type="http://schemas.microsoft.com/office/2007/relationships/hdphoto" Target="../media/hdphoto50.wdp"/><Relationship Id="rId4" Type="http://schemas.openxmlformats.org/officeDocument/2006/relationships/slide" Target="slide39.xml"/><Relationship Id="rId9" Type="http://schemas.openxmlformats.org/officeDocument/2006/relationships/image" Target="../media/image108.png"/><Relationship Id="rId14" Type="http://schemas.openxmlformats.org/officeDocument/2006/relationships/image" Target="../media/image161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48.wdp"/><Relationship Id="rId13" Type="http://schemas.microsoft.com/office/2007/relationships/hdphoto" Target="../media/hdphoto36.wdp"/><Relationship Id="rId3" Type="http://schemas.openxmlformats.org/officeDocument/2006/relationships/slide" Target="slide2.xml"/><Relationship Id="rId7" Type="http://schemas.openxmlformats.org/officeDocument/2006/relationships/image" Target="../media/image103.png"/><Relationship Id="rId12" Type="http://schemas.openxmlformats.org/officeDocument/2006/relationships/image" Target="../media/image88.png"/><Relationship Id="rId2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25.gif"/><Relationship Id="rId5" Type="http://schemas.openxmlformats.org/officeDocument/2006/relationships/image" Target="../media/image25.gif"/><Relationship Id="rId10" Type="http://schemas.openxmlformats.org/officeDocument/2006/relationships/image" Target="../media/image162.gif"/><Relationship Id="rId4" Type="http://schemas.openxmlformats.org/officeDocument/2006/relationships/slide" Target="slide39.xml"/><Relationship Id="rId9" Type="http://schemas.openxmlformats.org/officeDocument/2006/relationships/audio" Target="../media/audio4.wav"/><Relationship Id="rId14" Type="http://schemas.openxmlformats.org/officeDocument/2006/relationships/image" Target="../media/image16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detsad-kitty.ru/" TargetMode="External"/><Relationship Id="rId2" Type="http://schemas.openxmlformats.org/officeDocument/2006/relationships/hyperlink" Target="http://www.o-detstve.ru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forum.materinstvo.ru/" TargetMode="External"/><Relationship Id="rId4" Type="http://schemas.openxmlformats.org/officeDocument/2006/relationships/hyperlink" Target="http://skyclipart.ru/index.ph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microsoft.com/office/2007/relationships/hdphoto" Target="../media/hdphoto9.wdp"/><Relationship Id="rId18" Type="http://schemas.openxmlformats.org/officeDocument/2006/relationships/image" Target="../media/image33.png"/><Relationship Id="rId3" Type="http://schemas.openxmlformats.org/officeDocument/2006/relationships/image" Target="../media/image5.png"/><Relationship Id="rId21" Type="http://schemas.openxmlformats.org/officeDocument/2006/relationships/slide" Target="slide4.xml"/><Relationship Id="rId7" Type="http://schemas.openxmlformats.org/officeDocument/2006/relationships/image" Target="../media/image28.png"/><Relationship Id="rId12" Type="http://schemas.openxmlformats.org/officeDocument/2006/relationships/image" Target="../media/image30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6" Type="http://schemas.microsoft.com/office/2007/relationships/media" Target="../media/media2.wma"/><Relationship Id="rId20" Type="http://schemas.openxmlformats.org/officeDocument/2006/relationships/slide" Target="slide2.xml"/><Relationship Id="rId1" Type="http://schemas.openxmlformats.org/officeDocument/2006/relationships/video" Target="NULL" TargetMode="External"/><Relationship Id="rId6" Type="http://schemas.openxmlformats.org/officeDocument/2006/relationships/hyperlink" Target="http://www.o-detstve.ru/" TargetMode="External"/><Relationship Id="rId11" Type="http://schemas.microsoft.com/office/2007/relationships/hdphoto" Target="../media/hdphoto8.wdp"/><Relationship Id="rId5" Type="http://schemas.openxmlformats.org/officeDocument/2006/relationships/image" Target="../media/image27.png"/><Relationship Id="rId15" Type="http://schemas.openxmlformats.org/officeDocument/2006/relationships/image" Target="../media/image32.gif"/><Relationship Id="rId19" Type="http://schemas.microsoft.com/office/2007/relationships/hdphoto" Target="../media/hdphoto10.wdp"/><Relationship Id="rId4" Type="http://schemas.openxmlformats.org/officeDocument/2006/relationships/audio" Target="../media/audio3.wav"/><Relationship Id="rId9" Type="http://schemas.openxmlformats.org/officeDocument/2006/relationships/image" Target="../media/image29.png"/><Relationship Id="rId14" Type="http://schemas.openxmlformats.org/officeDocument/2006/relationships/image" Target="../media/image31.wmf"/><Relationship Id="rId22" Type="http://schemas.openxmlformats.org/officeDocument/2006/relationships/image" Target="../media/image25.gif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2.wdp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21" Type="http://schemas.openxmlformats.org/officeDocument/2006/relationships/image" Target="../media/image39.gif"/><Relationship Id="rId12" Type="http://schemas.openxmlformats.org/officeDocument/2006/relationships/image" Target="../media/image37.png"/><Relationship Id="rId17" Type="http://schemas.microsoft.com/office/2007/relationships/media" Target="../media/media3.wma"/><Relationship Id="rId2" Type="http://schemas.openxmlformats.org/officeDocument/2006/relationships/slideLayout" Target="../slideLayouts/slideLayout7.xml"/><Relationship Id="rId16" Type="http://schemas.openxmlformats.org/officeDocument/2006/relationships/slide" Target="slide2.xml"/><Relationship Id="rId20" Type="http://schemas.microsoft.com/office/2007/relationships/hdphoto" Target="../media/hdphoto13.wdp"/><Relationship Id="rId1" Type="http://schemas.openxmlformats.org/officeDocument/2006/relationships/video" Target="NULL" TargetMode="External"/><Relationship Id="rId6" Type="http://schemas.openxmlformats.org/officeDocument/2006/relationships/image" Target="../media/image34.png"/><Relationship Id="rId11" Type="http://schemas.openxmlformats.org/officeDocument/2006/relationships/audio" Target="../media/audio4.wav"/><Relationship Id="rId5" Type="http://schemas.openxmlformats.org/officeDocument/2006/relationships/audio" Target="../media/audio3.wav"/><Relationship Id="rId15" Type="http://schemas.microsoft.com/office/2007/relationships/hdphoto" Target="../media/hdphoto10.wdp"/><Relationship Id="rId23" Type="http://schemas.openxmlformats.org/officeDocument/2006/relationships/image" Target="../media/image25.gif"/><Relationship Id="rId10" Type="http://schemas.openxmlformats.org/officeDocument/2006/relationships/image" Target="../media/image36.png"/><Relationship Id="rId19" Type="http://schemas.openxmlformats.org/officeDocument/2006/relationships/image" Target="../media/image38.png"/><Relationship Id="rId4" Type="http://schemas.openxmlformats.org/officeDocument/2006/relationships/hyperlink" Target="http://www.o-detstve.ru/" TargetMode="External"/><Relationship Id="rId9" Type="http://schemas.openxmlformats.org/officeDocument/2006/relationships/image" Target="../media/image35.png"/><Relationship Id="rId14" Type="http://schemas.openxmlformats.org/officeDocument/2006/relationships/image" Target="../media/image33.png"/><Relationship Id="rId22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44.png"/><Relationship Id="rId18" Type="http://schemas.openxmlformats.org/officeDocument/2006/relationships/slide" Target="slide2.xml"/><Relationship Id="rId3" Type="http://schemas.openxmlformats.org/officeDocument/2006/relationships/image" Target="../media/image5.png"/><Relationship Id="rId21" Type="http://schemas.openxmlformats.org/officeDocument/2006/relationships/image" Target="../media/image25.gif"/><Relationship Id="rId7" Type="http://schemas.openxmlformats.org/officeDocument/2006/relationships/image" Target="../media/image41.png"/><Relationship Id="rId12" Type="http://schemas.openxmlformats.org/officeDocument/2006/relationships/image" Target="../media/image43.gif"/><Relationship Id="rId17" Type="http://schemas.microsoft.com/office/2007/relationships/hdphoto" Target="../media/hdphoto10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png"/><Relationship Id="rId20" Type="http://schemas.openxmlformats.org/officeDocument/2006/relationships/slide" Target="slide4.xml"/><Relationship Id="rId1" Type="http://schemas.openxmlformats.org/officeDocument/2006/relationships/video" Target="NULL" TargetMode="External"/><Relationship Id="rId6" Type="http://schemas.openxmlformats.org/officeDocument/2006/relationships/hyperlink" Target="http://www.o-detstve.ru/" TargetMode="External"/><Relationship Id="rId11" Type="http://schemas.microsoft.com/office/2007/relationships/hdphoto" Target="../media/hdphoto14.wdp"/><Relationship Id="rId5" Type="http://schemas.openxmlformats.org/officeDocument/2006/relationships/image" Target="../media/image40.png"/><Relationship Id="rId15" Type="http://schemas.openxmlformats.org/officeDocument/2006/relationships/image" Target="../media/image13.png"/><Relationship Id="rId19" Type="http://schemas.openxmlformats.org/officeDocument/2006/relationships/image" Target="../media/image45.gif"/><Relationship Id="rId4" Type="http://schemas.openxmlformats.org/officeDocument/2006/relationships/audio" Target="../media/audio3.wav"/><Relationship Id="rId9" Type="http://schemas.openxmlformats.org/officeDocument/2006/relationships/image" Target="../media/image42.png"/><Relationship Id="rId14" Type="http://schemas.microsoft.com/office/2007/relationships/media" Target="../media/media4.wma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microsoft.com/office/2007/relationships/hdphoto" Target="../media/hdphoto15.wdp"/><Relationship Id="rId18" Type="http://schemas.openxmlformats.org/officeDocument/2006/relationships/image" Target="../media/image49.png"/><Relationship Id="rId3" Type="http://schemas.openxmlformats.org/officeDocument/2006/relationships/image" Target="../media/image5.png"/><Relationship Id="rId21" Type="http://schemas.openxmlformats.org/officeDocument/2006/relationships/image" Target="../media/image51.png"/><Relationship Id="rId7" Type="http://schemas.microsoft.com/office/2007/relationships/hdphoto" Target="../media/hdphoto10.wdp"/><Relationship Id="rId12" Type="http://schemas.openxmlformats.org/officeDocument/2006/relationships/image" Target="../media/image46.png"/><Relationship Id="rId17" Type="http://schemas.microsoft.com/office/2007/relationships/hdphoto" Target="../media/hdphoto16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8.png"/><Relationship Id="rId20" Type="http://schemas.microsoft.com/office/2007/relationships/hdphoto" Target="../media/hdphoto17.wdp"/><Relationship Id="rId1" Type="http://schemas.openxmlformats.org/officeDocument/2006/relationships/video" Target="NULL" TargetMode="External"/><Relationship Id="rId11" Type="http://schemas.openxmlformats.org/officeDocument/2006/relationships/audio" Target="../media/audio4.wav"/><Relationship Id="rId5" Type="http://schemas.openxmlformats.org/officeDocument/2006/relationships/image" Target="../media/image33.png"/><Relationship Id="rId15" Type="http://schemas.openxmlformats.org/officeDocument/2006/relationships/audio" Target="../media/audio3.wav"/><Relationship Id="rId23" Type="http://schemas.openxmlformats.org/officeDocument/2006/relationships/image" Target="../media/image25.gif"/><Relationship Id="rId10" Type="http://schemas.openxmlformats.org/officeDocument/2006/relationships/image" Target="../media/image13.png"/><Relationship Id="rId19" Type="http://schemas.openxmlformats.org/officeDocument/2006/relationships/image" Target="../media/image50.png"/><Relationship Id="rId4" Type="http://schemas.openxmlformats.org/officeDocument/2006/relationships/hyperlink" Target="http://www.o-detstve.ru/" TargetMode="External"/><Relationship Id="rId9" Type="http://schemas.microsoft.com/office/2007/relationships/media" Target="../media/media5.wma"/><Relationship Id="rId14" Type="http://schemas.openxmlformats.org/officeDocument/2006/relationships/image" Target="../media/image47.jpeg"/><Relationship Id="rId22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5.png"/><Relationship Id="rId18" Type="http://schemas.microsoft.com/office/2007/relationships/hdphoto" Target="../media/hdphoto10.wdp"/><Relationship Id="rId3" Type="http://schemas.openxmlformats.org/officeDocument/2006/relationships/image" Target="../media/image5.png"/><Relationship Id="rId21" Type="http://schemas.openxmlformats.org/officeDocument/2006/relationships/image" Target="../media/image57.png"/><Relationship Id="rId7" Type="http://schemas.openxmlformats.org/officeDocument/2006/relationships/audio" Target="../media/audio4.wav"/><Relationship Id="rId12" Type="http://schemas.microsoft.com/office/2007/relationships/hdphoto" Target="../media/hdphoto19.wdp"/><Relationship Id="rId17" Type="http://schemas.openxmlformats.org/officeDocument/2006/relationships/image" Target="../media/image33.png"/><Relationship Id="rId25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png"/><Relationship Id="rId20" Type="http://schemas.openxmlformats.org/officeDocument/2006/relationships/image" Target="../media/image56.jpeg"/><Relationship Id="rId1" Type="http://schemas.openxmlformats.org/officeDocument/2006/relationships/video" Target="NULL" TargetMode="External"/><Relationship Id="rId6" Type="http://schemas.openxmlformats.org/officeDocument/2006/relationships/image" Target="../media/image52.png"/><Relationship Id="rId11" Type="http://schemas.openxmlformats.org/officeDocument/2006/relationships/image" Target="../media/image54.png"/><Relationship Id="rId24" Type="http://schemas.openxmlformats.org/officeDocument/2006/relationships/slide" Target="slide4.xml"/><Relationship Id="rId5" Type="http://schemas.openxmlformats.org/officeDocument/2006/relationships/audio" Target="../media/audio3.wav"/><Relationship Id="rId15" Type="http://schemas.microsoft.com/office/2007/relationships/media" Target="../media/media6.wma"/><Relationship Id="rId23" Type="http://schemas.openxmlformats.org/officeDocument/2006/relationships/image" Target="../media/image58.png"/><Relationship Id="rId10" Type="http://schemas.microsoft.com/office/2007/relationships/hdphoto" Target="../media/hdphoto18.wdp"/><Relationship Id="rId19" Type="http://schemas.openxmlformats.org/officeDocument/2006/relationships/slide" Target="slide2.xml"/><Relationship Id="rId4" Type="http://schemas.openxmlformats.org/officeDocument/2006/relationships/hyperlink" Target="http://www.o-detstve.ru/" TargetMode="External"/><Relationship Id="rId14" Type="http://schemas.microsoft.com/office/2007/relationships/hdphoto" Target="../media/hdphoto20.wdp"/><Relationship Id="rId22" Type="http://schemas.microsoft.com/office/2007/relationships/hdphoto" Target="../media/hdphoto2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74"/>
            <a:ext cx="9144000" cy="68540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 rot="20405834">
            <a:off x="-1500591" y="1429437"/>
            <a:ext cx="7772400" cy="14700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dirty="0" smtClean="0"/>
              <a:t>«ЗВУКАРИК»</a:t>
            </a:r>
            <a:br>
              <a:rPr lang="ru-RU" dirty="0" smtClean="0"/>
            </a:br>
            <a:r>
              <a:rPr lang="ru-RU" sz="2000" dirty="0" smtClean="0"/>
              <a:t>(игры со звучащим словом)</a:t>
            </a:r>
            <a:endParaRPr lang="ru-RU" sz="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rot="20701632">
            <a:off x="4785246" y="2046584"/>
            <a:ext cx="2778483" cy="165885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1224136" cy="23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2968" y="332656"/>
            <a:ext cx="6988391" cy="6463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Номинация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«Мультимедийные технологии в педагогическом процессе в ДОУ»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6196" y="6453336"/>
            <a:ext cx="8712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 rot="1557786">
            <a:off x="2699791" y="2524931"/>
            <a:ext cx="1411122" cy="1205470"/>
          </a:xfrm>
          <a:prstGeom prst="cloud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 rot="20181274">
            <a:off x="2844173" y="2761213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«М»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495532">
            <a:off x="3382619" y="2761212"/>
            <a:ext cx="561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</a:rPr>
              <a:t>«Мь»</a:t>
            </a:r>
            <a:endParaRPr lang="ru-RU" sz="1200" b="1" dirty="0">
              <a:solidFill>
                <a:srgbClr val="0070C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1922" y="2997196"/>
            <a:ext cx="402766" cy="4027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146" b="7146"/>
          <a:stretch/>
        </p:blipFill>
        <p:spPr>
          <a:xfrm rot="20424986">
            <a:off x="2938051" y="3011413"/>
            <a:ext cx="393206" cy="37433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626883" y="3783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6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</p:spTree>
    <p:extLst>
      <p:ext uri="{BB962C8B-B14F-4D97-AF65-F5344CB8AC3E}">
        <p14:creationId xmlns:p14="http://schemas.microsoft.com/office/powerpoint/2010/main" xmlns="" val="391272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7376"/>
            <a:ext cx="9036496" cy="794519"/>
          </a:xfrm>
        </p:spPr>
        <p:txBody>
          <a:bodyPr/>
          <a:lstStyle/>
          <a:p>
            <a:r>
              <a:rPr lang="ru-RU" dirty="0" smtClean="0"/>
              <a:t>«Твёрдый – мягкий»»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03109"/>
            <a:ext cx="914654" cy="79878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95" y="4879473"/>
            <a:ext cx="841970" cy="1533716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2615279" y="18443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7504" y="6489603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0" name="Управляющая кнопка: домой 49">
            <a:hlinkClick r:id="rId5" action="ppaction://hlinksldjump" highlightClick="1"/>
          </p:cNvPr>
          <p:cNvSpPr/>
          <p:nvPr/>
        </p:nvSpPr>
        <p:spPr>
          <a:xfrm>
            <a:off x="7020272" y="6021288"/>
            <a:ext cx="792088" cy="7200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" action="ppaction://hlinkshowjump?jump=nextslide"/>
          </p:cNvPr>
          <p:cNvSpPr/>
          <p:nvPr/>
        </p:nvSpPr>
        <p:spPr>
          <a:xfrm>
            <a:off x="8000995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9434"/>
            <a:ext cx="8712968" cy="3800213"/>
          </a:xfrm>
        </p:spPr>
        <p:txBody>
          <a:bodyPr>
            <a:normAutofit/>
          </a:bodyPr>
          <a:lstStyle/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Дидактическая задача: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развивать умение дифференцировать согласные звуки на твёрдые и мягкие, закреплять навыки интонационного выделения звука в слове.</a:t>
            </a:r>
          </a:p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Навигация:  -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для перехода к заданиям в произвольном порядке используйте гиперссылки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последовательный переход к следующему слайду осуществляется по стрелке;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 для возврата к перечню игр используйте управляющую кнопку         </a:t>
            </a:r>
            <a:r>
              <a:rPr lang="ru-RU" sz="1400" dirty="0" smtClean="0">
                <a:solidFill>
                  <a:schemeClr val="tx1"/>
                </a:solidFill>
              </a:rPr>
              <a:t>, </a:t>
            </a:r>
            <a:r>
              <a:rPr lang="ru-RU" sz="1400" dirty="0">
                <a:solidFill>
                  <a:schemeClr val="tx1"/>
                </a:solidFill>
              </a:rPr>
              <a:t>а к описанию игры  -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</a:rPr>
              <a:t>                         Выбор </a:t>
            </a:r>
            <a:r>
              <a:rPr lang="ru-RU" sz="1400" dirty="0">
                <a:solidFill>
                  <a:schemeClr val="tx1"/>
                </a:solidFill>
              </a:rPr>
              <a:t>слов в каждом задании осуществляется нажатием на предметные картинки в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                         верхней части слайда. 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ЖЕЛАЮ УСПЕХОВ!</a:t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</a:t>
            </a:r>
          </a:p>
          <a:p>
            <a:pPr algn="l"/>
            <a:r>
              <a:rPr lang="ru-RU" sz="15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                     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7385547" y="1570602"/>
            <a:ext cx="282797" cy="315652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6227521" y="2142121"/>
            <a:ext cx="326156" cy="262358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альтернативный процесс 12">
            <a:hlinkClick r:id="rId6" action="ppaction://hlinksldjump"/>
          </p:cNvPr>
          <p:cNvSpPr/>
          <p:nvPr/>
        </p:nvSpPr>
        <p:spPr>
          <a:xfrm>
            <a:off x="463531" y="3582529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«М»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Блок-схема: альтернативный процесс 19">
            <a:hlinkClick r:id="rId7" action="ppaction://hlinksldjump"/>
          </p:cNvPr>
          <p:cNvSpPr/>
          <p:nvPr/>
        </p:nvSpPr>
        <p:spPr>
          <a:xfrm>
            <a:off x="1310190" y="3586653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«Мь»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1" name="Блок-схема: альтернативный процесс 20">
            <a:hlinkClick r:id="rId8" action="ppaction://hlinksldjump"/>
          </p:cNvPr>
          <p:cNvSpPr/>
          <p:nvPr/>
        </p:nvSpPr>
        <p:spPr>
          <a:xfrm>
            <a:off x="2645410" y="3586653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«С»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2" name="Блок-схема: альтернативный процесс 21">
            <a:hlinkClick r:id="rId9" action="ppaction://hlinksldjump"/>
          </p:cNvPr>
          <p:cNvSpPr/>
          <p:nvPr/>
        </p:nvSpPr>
        <p:spPr>
          <a:xfrm>
            <a:off x="4800663" y="3586653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«З»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Блок-схема: альтернативный процесс 22">
            <a:hlinkClick r:id="rId10" action="ppaction://hlinksldjump"/>
          </p:cNvPr>
          <p:cNvSpPr/>
          <p:nvPr/>
        </p:nvSpPr>
        <p:spPr>
          <a:xfrm>
            <a:off x="6996907" y="3579890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«Л»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Блок-схема: альтернативный процесс 23">
            <a:hlinkClick r:id="rId11" action="ppaction://hlinksldjump"/>
          </p:cNvPr>
          <p:cNvSpPr/>
          <p:nvPr/>
        </p:nvSpPr>
        <p:spPr>
          <a:xfrm>
            <a:off x="7091545" y="4853615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«Н»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Блок-схема: альтернативный процесс 24">
            <a:hlinkClick r:id="rId12" action="ppaction://hlinksldjump"/>
          </p:cNvPr>
          <p:cNvSpPr/>
          <p:nvPr/>
        </p:nvSpPr>
        <p:spPr>
          <a:xfrm>
            <a:off x="1043608" y="4855610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«К»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6" name="Блок-схема: альтернативный процесс 25">
            <a:hlinkClick r:id="rId13" action="ppaction://hlinksldjump"/>
          </p:cNvPr>
          <p:cNvSpPr/>
          <p:nvPr/>
        </p:nvSpPr>
        <p:spPr>
          <a:xfrm>
            <a:off x="3056501" y="4877212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«Д»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7" name="Блок-схема: альтернативный процесс 26">
            <a:hlinkClick r:id="rId14" action="ppaction://hlinksldjump"/>
          </p:cNvPr>
          <p:cNvSpPr/>
          <p:nvPr/>
        </p:nvSpPr>
        <p:spPr>
          <a:xfrm>
            <a:off x="5076056" y="4855611"/>
            <a:ext cx="838817" cy="769119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«Р»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9" name="Блок-схема: альтернативный процесс 28">
            <a:hlinkClick r:id="rId9" action="ppaction://hlinksldjump"/>
          </p:cNvPr>
          <p:cNvSpPr/>
          <p:nvPr/>
        </p:nvSpPr>
        <p:spPr>
          <a:xfrm>
            <a:off x="3484227" y="3582529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«Сь»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0" name="Блок-схема: альтернативный процесс 29">
            <a:hlinkClick r:id="rId15" action="ppaction://hlinksldjump"/>
          </p:cNvPr>
          <p:cNvSpPr/>
          <p:nvPr/>
        </p:nvSpPr>
        <p:spPr>
          <a:xfrm>
            <a:off x="5664174" y="3579888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«Зь»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1" name="Блок-схема: альтернативный процесс 30">
            <a:hlinkClick r:id="rId16" action="ppaction://hlinksldjump"/>
          </p:cNvPr>
          <p:cNvSpPr/>
          <p:nvPr/>
        </p:nvSpPr>
        <p:spPr>
          <a:xfrm>
            <a:off x="7835724" y="3579889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«Ль»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2" name="Блок-схема: альтернативный процесс 31">
            <a:hlinkClick r:id="rId17" action="ppaction://hlinksldjump"/>
          </p:cNvPr>
          <p:cNvSpPr/>
          <p:nvPr/>
        </p:nvSpPr>
        <p:spPr>
          <a:xfrm>
            <a:off x="7903789" y="4853614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«Нь»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3" name="Блок-схема: альтернативный процесс 32">
            <a:hlinkClick r:id="rId18" action="ppaction://hlinksldjump"/>
          </p:cNvPr>
          <p:cNvSpPr/>
          <p:nvPr/>
        </p:nvSpPr>
        <p:spPr>
          <a:xfrm>
            <a:off x="1882425" y="4886431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«Кь»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4" name="Блок-схема: альтернативный процесс 33">
            <a:hlinkClick r:id="rId19" action="ppaction://hlinksldjump"/>
          </p:cNvPr>
          <p:cNvSpPr/>
          <p:nvPr/>
        </p:nvSpPr>
        <p:spPr>
          <a:xfrm>
            <a:off x="3898793" y="4879473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«Дь»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5" name="Блок-схема: альтернативный процесс 34">
            <a:hlinkClick r:id="rId20" action="ppaction://hlinksldjump"/>
          </p:cNvPr>
          <p:cNvSpPr/>
          <p:nvPr/>
        </p:nvSpPr>
        <p:spPr>
          <a:xfrm>
            <a:off x="5914873" y="4855876"/>
            <a:ext cx="905489" cy="769119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«Рь»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7747583" y="1570602"/>
            <a:ext cx="282797" cy="315652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27081" y="2021629"/>
            <a:ext cx="385622" cy="3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416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197900"/>
            <a:ext cx="1008112" cy="1939458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1835696" y="2933250"/>
            <a:ext cx="2116933" cy="3213980"/>
            <a:chOff x="1122619" y="2920364"/>
            <a:chExt cx="2116933" cy="321398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122619" y="2920364"/>
              <a:ext cx="2116933" cy="3213980"/>
              <a:chOff x="1115616" y="548680"/>
              <a:chExt cx="2116933" cy="3213980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1273982" y="1998464"/>
                <a:ext cx="1800200" cy="1764196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Равнобедренный треугольник 3"/>
              <p:cNvSpPr/>
              <p:nvPr/>
            </p:nvSpPr>
            <p:spPr>
              <a:xfrm>
                <a:off x="1115616" y="548680"/>
                <a:ext cx="2116933" cy="1449784"/>
              </a:xfrm>
              <a:prstGeom prst="triangl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634022" y="2394508"/>
                <a:ext cx="1080120" cy="97210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«М»</a:t>
                </a:r>
                <a:endParaRPr lang="ru-RU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716412" y="4946405"/>
              <a:ext cx="10534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dirty="0" smtClean="0"/>
                <a:t>«М»</a:t>
              </a:r>
              <a:endParaRPr lang="ru-RU" sz="3600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92831" y="6429060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88424" y="6165304"/>
            <a:ext cx="713651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228" y="794524"/>
            <a:ext cx="1535931" cy="1727471"/>
          </a:xfrm>
          <a:prstGeom prst="rect">
            <a:avLst/>
          </a:prstGeom>
        </p:spPr>
      </p:pic>
      <p:sp>
        <p:nvSpPr>
          <p:cNvPr id="20" name="Управляющая кнопка: домой 19">
            <a:hlinkClick r:id="rId6" action="ppaction://hlinksldjump" highlightClick="1"/>
          </p:cNvPr>
          <p:cNvSpPr/>
          <p:nvPr/>
        </p:nvSpPr>
        <p:spPr>
          <a:xfrm>
            <a:off x="7558900" y="6165304"/>
            <a:ext cx="652705" cy="5994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1683" y="898769"/>
            <a:ext cx="1500743" cy="1665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5668" y="856171"/>
            <a:ext cx="1626906" cy="1626906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8372" y="814568"/>
            <a:ext cx="1555387" cy="1710111"/>
          </a:xfrm>
          <a:prstGeom prst="rect">
            <a:avLst/>
          </a:prstGeom>
        </p:spPr>
      </p:pic>
      <p:pic>
        <p:nvPicPr>
          <p:cNvPr id="23" name="Рисунок 22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3671" y="957310"/>
            <a:ext cx="1516611" cy="1545226"/>
          </a:xfrm>
          <a:prstGeom prst="rect">
            <a:avLst/>
          </a:prstGeom>
        </p:spPr>
      </p:pic>
      <p:pic>
        <p:nvPicPr>
          <p:cNvPr id="25" name="Рисунок 2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397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0.01459 L 0.2757 0.506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2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02552 0.4891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2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-0.01597 0.498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2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72" y="4260032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542716" y="2807308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73634" y="4725144"/>
            <a:ext cx="1269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«Мь»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66896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4" action="ppaction://hlinksldjump" highlightClick="1"/>
          </p:cNvPr>
          <p:cNvSpPr/>
          <p:nvPr/>
        </p:nvSpPr>
        <p:spPr>
          <a:xfrm>
            <a:off x="7572857" y="6135907"/>
            <a:ext cx="580697" cy="59413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7765" y="826450"/>
            <a:ext cx="1555387" cy="171011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1824" y="999854"/>
            <a:ext cx="1516611" cy="1545226"/>
          </a:xfrm>
          <a:prstGeom prst="rect">
            <a:avLst/>
          </a:prstGeom>
        </p:spPr>
      </p:pic>
      <p:pic>
        <p:nvPicPr>
          <p:cNvPr id="24" name="Рисунок 2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2" name="Рисунок 21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732" y="719169"/>
            <a:ext cx="1418319" cy="1763908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1032560"/>
            <a:ext cx="1734579" cy="1734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86471" l="0" r="842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962842"/>
            <a:ext cx="1499769" cy="145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827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1158 0.485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2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0.08663 0.441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0.36702 0.4738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2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709" y="4271474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957189" y="2996952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62646" y="4962092"/>
            <a:ext cx="906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«С»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86684" y="6153981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795" l="4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603" y="973348"/>
            <a:ext cx="1774324" cy="1728192"/>
          </a:xfrm>
          <a:prstGeom prst="rect">
            <a:avLst/>
          </a:prstGeom>
        </p:spPr>
      </p:pic>
      <p:pic>
        <p:nvPicPr>
          <p:cNvPr id="20" name="Рисунок 19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5333" y="1016631"/>
            <a:ext cx="1801776" cy="16049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9828" l="0" r="984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5846" y="622570"/>
            <a:ext cx="1231966" cy="1967864"/>
          </a:xfrm>
          <a:prstGeom prst="rect">
            <a:avLst/>
          </a:prstGeom>
        </p:spPr>
      </p:pic>
      <p:sp>
        <p:nvSpPr>
          <p:cNvPr id="22" name="Управляющая кнопка: домой 21">
            <a:hlinkClick r:id="rId10" action="ppaction://hlinksldjump" highlightClick="1"/>
          </p:cNvPr>
          <p:cNvSpPr/>
          <p:nvPr/>
        </p:nvSpPr>
        <p:spPr>
          <a:xfrm>
            <a:off x="7542300" y="6190469"/>
            <a:ext cx="540060" cy="51392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774812"/>
            <a:ext cx="1777996" cy="1846798"/>
          </a:xfrm>
          <a:prstGeom prst="rect">
            <a:avLst/>
          </a:prstGeom>
        </p:spPr>
      </p:pic>
      <p:pic>
        <p:nvPicPr>
          <p:cNvPr id="24" name="Рисунок 2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1061380"/>
            <a:ext cx="1495425" cy="130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99 -0.0199 L 0.37952 0.484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2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0.08368 0.491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04618 0.4863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256193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694390" y="3014803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12796" y="5023519"/>
            <a:ext cx="1122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«Сь»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86684" y="6153981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4" action="ppaction://hlinksldjump" highlightClick="1"/>
          </p:cNvPr>
          <p:cNvSpPr/>
          <p:nvPr/>
        </p:nvSpPr>
        <p:spPr>
          <a:xfrm>
            <a:off x="7525388" y="6228783"/>
            <a:ext cx="636970" cy="51392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745948"/>
            <a:ext cx="1777996" cy="1846798"/>
          </a:xfrm>
          <a:prstGeom prst="rect">
            <a:avLst/>
          </a:prstGeom>
        </p:spPr>
      </p:pic>
      <p:pic>
        <p:nvPicPr>
          <p:cNvPr id="24" name="Рисунок 2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9608" y="843440"/>
            <a:ext cx="1837442" cy="1837442"/>
          </a:xfrm>
          <a:prstGeom prst="rect">
            <a:avLst/>
          </a:prstGeom>
        </p:spPr>
      </p:pic>
      <p:pic>
        <p:nvPicPr>
          <p:cNvPr id="16" name="Рисунок 15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97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0476" y="931576"/>
            <a:ext cx="1317501" cy="166117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8992" y="843440"/>
            <a:ext cx="1587848" cy="192771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974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593" y="1035023"/>
            <a:ext cx="1569530" cy="139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43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0.32795 0.51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9" y="2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21875 0.499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38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17986 0.5201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3" y="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93" y="4288065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682091" y="3036997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301975" y="5045713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«З»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57660" y="6197663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009" y="1018991"/>
            <a:ext cx="1909716" cy="1749293"/>
          </a:xfrm>
          <a:prstGeom prst="rect">
            <a:avLst/>
          </a:prstGeom>
        </p:spPr>
      </p:pic>
      <p:pic>
        <p:nvPicPr>
          <p:cNvPr id="20" name="Рисунок 19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77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480" y="1061969"/>
            <a:ext cx="2280154" cy="1706315"/>
          </a:xfrm>
          <a:prstGeom prst="rect">
            <a:avLst/>
          </a:prstGeom>
        </p:spPr>
      </p:pic>
      <p:pic>
        <p:nvPicPr>
          <p:cNvPr id="22" name="Рисунок 21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4274" y="811335"/>
            <a:ext cx="1678098" cy="187066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0550" y="1018991"/>
            <a:ext cx="1700808" cy="1700808"/>
          </a:xfrm>
          <a:prstGeom prst="rect">
            <a:avLst/>
          </a:prstGeom>
        </p:spPr>
      </p:pic>
      <p:sp>
        <p:nvSpPr>
          <p:cNvPr id="21" name="Управляющая кнопка: домой 20">
            <a:hlinkClick r:id="rId10" action="ppaction://hlinksldjump" highlightClick="1"/>
          </p:cNvPr>
          <p:cNvSpPr/>
          <p:nvPr/>
        </p:nvSpPr>
        <p:spPr>
          <a:xfrm>
            <a:off x="7524328" y="6197663"/>
            <a:ext cx="573314" cy="532382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17374" cy="626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0178" y="757517"/>
            <a:ext cx="1903457" cy="190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0.36285 0.486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42" y="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0.11354 0.4900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2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-0.11424 0.5030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2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93" y="4398220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550118" y="3083251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77247" y="5091967"/>
            <a:ext cx="10935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«Зь»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57660" y="6197663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009107"/>
            <a:ext cx="1505909" cy="1678718"/>
          </a:xfrm>
          <a:prstGeom prst="rect">
            <a:avLst/>
          </a:prstGeom>
        </p:spPr>
      </p:pic>
      <p:sp>
        <p:nvSpPr>
          <p:cNvPr id="21" name="Управляющая кнопка: домой 20">
            <a:hlinkClick r:id="rId5" action="ppaction://hlinksldjump" highlightClick="1"/>
          </p:cNvPr>
          <p:cNvSpPr/>
          <p:nvPr/>
        </p:nvSpPr>
        <p:spPr>
          <a:xfrm>
            <a:off x="7524328" y="6241345"/>
            <a:ext cx="608022" cy="532382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5865" y="6174793"/>
            <a:ext cx="752536" cy="657205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3375" y="1076799"/>
            <a:ext cx="1504752" cy="154333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133" y="1079526"/>
            <a:ext cx="1563818" cy="1311201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0164" y="619156"/>
            <a:ext cx="1613211" cy="201651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9977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3846" y="981510"/>
            <a:ext cx="2280154" cy="170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85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30417 0.509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8" y="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8663 0.4724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-0.13125 0.4847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2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375695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520747" y="3101173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37943" y="5022259"/>
            <a:ext cx="941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«Л»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66896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5060" y="1059152"/>
            <a:ext cx="1623854" cy="1224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9647" y="1074811"/>
            <a:ext cx="1181100" cy="1238250"/>
          </a:xfrm>
          <a:prstGeom prst="rect">
            <a:avLst/>
          </a:prstGeom>
        </p:spPr>
      </p:pic>
      <p:pic>
        <p:nvPicPr>
          <p:cNvPr id="21" name="Рисунок 20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19" y="727910"/>
            <a:ext cx="2012024" cy="197957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0696" y="866938"/>
            <a:ext cx="942924" cy="1701517"/>
          </a:xfrm>
          <a:prstGeom prst="rect">
            <a:avLst/>
          </a:prstGeom>
        </p:spPr>
      </p:pic>
      <p:sp>
        <p:nvSpPr>
          <p:cNvPr id="22" name="Управляющая кнопка: домой 21">
            <a:hlinkClick r:id="rId9" action="ppaction://hlinksldjump" highlightClick="1"/>
          </p:cNvPr>
          <p:cNvSpPr/>
          <p:nvPr/>
        </p:nvSpPr>
        <p:spPr>
          <a:xfrm>
            <a:off x="7543880" y="6147230"/>
            <a:ext cx="584867" cy="63507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0432" y="727910"/>
            <a:ext cx="1990080" cy="179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0.15938 0.5120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2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-0.08663 0.5152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2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-0.14636 0.505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265005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763688" y="2978482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294753" y="4987198"/>
            <a:ext cx="1157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«Ль»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66896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988" y="1208751"/>
            <a:ext cx="1623854" cy="1224136"/>
          </a:xfrm>
          <a:prstGeom prst="rect">
            <a:avLst/>
          </a:prstGeom>
        </p:spPr>
      </p:pic>
      <p:sp>
        <p:nvSpPr>
          <p:cNvPr id="22" name="Управляющая кнопка: домой 21">
            <a:hlinkClick r:id="rId5" action="ppaction://hlinksldjump" highlightClick="1"/>
          </p:cNvPr>
          <p:cNvSpPr/>
          <p:nvPr/>
        </p:nvSpPr>
        <p:spPr>
          <a:xfrm>
            <a:off x="7596335" y="6192462"/>
            <a:ext cx="567261" cy="548906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00" b="100000" l="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4753" y="902398"/>
            <a:ext cx="2138961" cy="160422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1471" y="695132"/>
            <a:ext cx="1351010" cy="1879834"/>
          </a:xfrm>
          <a:prstGeom prst="rect">
            <a:avLst/>
          </a:prstGeom>
        </p:spPr>
      </p:pic>
      <p:pic>
        <p:nvPicPr>
          <p:cNvPr id="26" name="Рисунок 25">
            <a:hlinkClick r:id="" action="ppaction://noaction">
              <a:snd r:embed="rId12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2553" y="890472"/>
            <a:ext cx="1558228" cy="1628075"/>
          </a:xfrm>
          <a:prstGeom prst="rect">
            <a:avLst/>
          </a:prstGeom>
        </p:spPr>
      </p:pic>
      <p:pic>
        <p:nvPicPr>
          <p:cNvPr id="27" name="Рисунок 26">
            <a:hlinkClick r:id="" action="ppaction://noaction">
              <a:snd r:embed="rId12" name="click.wav"/>
            </a:hlinkClick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977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796001"/>
            <a:ext cx="1987425" cy="193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20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0.11632 0.524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" y="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0658 0.4969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14409 0.492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5" y="2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328564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550118" y="3013543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153973" y="5043854"/>
            <a:ext cx="909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«К»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16416" y="6179190"/>
            <a:ext cx="763171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3973" y="1117616"/>
            <a:ext cx="1209675" cy="1238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8684" y="983523"/>
            <a:ext cx="1531190" cy="150643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64216"/>
            <a:ext cx="1684131" cy="1470786"/>
          </a:xfrm>
          <a:prstGeom prst="rect">
            <a:avLst/>
          </a:prstGeom>
        </p:spPr>
      </p:pic>
      <p:sp>
        <p:nvSpPr>
          <p:cNvPr id="21" name="Управляющая кнопка: домой 20">
            <a:hlinkClick r:id="rId8" action="ppaction://hlinksldjump" highlightClick="1"/>
          </p:cNvPr>
          <p:cNvSpPr/>
          <p:nvPr/>
        </p:nvSpPr>
        <p:spPr>
          <a:xfrm>
            <a:off x="7596336" y="6139172"/>
            <a:ext cx="576064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9975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2093" y="1077153"/>
            <a:ext cx="1744550" cy="1534952"/>
          </a:xfrm>
          <a:prstGeom prst="rect">
            <a:avLst/>
          </a:prstGeom>
        </p:spPr>
      </p:pic>
      <p:pic>
        <p:nvPicPr>
          <p:cNvPr id="24" name="Рисунок 23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0569" y="936502"/>
            <a:ext cx="1733953" cy="161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L 0.32535 0.504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7" y="2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0.11927 0.488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2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-0.13385 0.4620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6897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9333" y="3977564"/>
            <a:ext cx="1308525" cy="2517407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5" action="ppaction://hlinksldjump">
              <a:snd r:embed="rId6" name="chimes.wav"/>
            </a:hlinkClick>
          </p:cNvPr>
          <p:cNvSpPr/>
          <p:nvPr/>
        </p:nvSpPr>
        <p:spPr>
          <a:xfrm rot="20465208">
            <a:off x="1290927" y="1593343"/>
            <a:ext cx="2591010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«Найди слова с</a:t>
            </a:r>
          </a:p>
          <a:p>
            <a:pPr algn="ctr"/>
            <a:r>
              <a:rPr lang="ru-RU" sz="2000" b="1" dirty="0" smtClean="0"/>
              <a:t> заданным  звуком»</a:t>
            </a:r>
            <a:endParaRPr lang="ru-RU" sz="2000" b="1" dirty="0"/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114338" y="6070419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38472" y="6457190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5" name="Скругленный прямоугольник 54">
            <a:hlinkClick r:id="rId7" action="ppaction://hlinksldjump">
              <a:snd r:embed="rId6" name="chimes.wav"/>
            </a:hlinkClick>
          </p:cNvPr>
          <p:cNvSpPr/>
          <p:nvPr/>
        </p:nvSpPr>
        <p:spPr>
          <a:xfrm rot="20465208">
            <a:off x="1652160" y="2636135"/>
            <a:ext cx="2544177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«Твёрдый-мягкий»</a:t>
            </a:r>
          </a:p>
        </p:txBody>
      </p:sp>
      <p:sp>
        <p:nvSpPr>
          <p:cNvPr id="56" name="Скругленный прямоугольник 55">
            <a:hlinkClick r:id="rId8" action="ppaction://hlinksldjump">
              <a:snd r:embed="rId6" name="chimes.wav"/>
            </a:hlinkClick>
          </p:cNvPr>
          <p:cNvSpPr/>
          <p:nvPr/>
        </p:nvSpPr>
        <p:spPr>
          <a:xfrm rot="20465208">
            <a:off x="2085978" y="3696108"/>
            <a:ext cx="2494308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«Измерь слово»</a:t>
            </a:r>
          </a:p>
          <a:p>
            <a:pPr algn="ctr"/>
            <a:r>
              <a:rPr lang="ru-RU" sz="2000" b="1" dirty="0" smtClean="0"/>
              <a:t>(слоговый состав)</a:t>
            </a:r>
            <a:endParaRPr lang="ru-RU" sz="2000" b="1" dirty="0"/>
          </a:p>
        </p:txBody>
      </p:sp>
      <p:grpSp>
        <p:nvGrpSpPr>
          <p:cNvPr id="22" name="Группа 21"/>
          <p:cNvGrpSpPr/>
          <p:nvPr/>
        </p:nvGrpSpPr>
        <p:grpSpPr>
          <a:xfrm rot="20465743">
            <a:off x="990370" y="4543878"/>
            <a:ext cx="1126765" cy="387131"/>
            <a:chOff x="193408" y="1477550"/>
            <a:chExt cx="8771080" cy="2613948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35490" r="38061"/>
            <a:stretch/>
          </p:blipFill>
          <p:spPr>
            <a:xfrm>
              <a:off x="1331640" y="2130515"/>
              <a:ext cx="2701835" cy="1922613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37795" r="37795"/>
            <a:stretch/>
          </p:blipFill>
          <p:spPr>
            <a:xfrm>
              <a:off x="2915816" y="2099518"/>
              <a:ext cx="2629238" cy="1991980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36096" y="2172098"/>
              <a:ext cx="1838200" cy="1896090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92280" y="2159395"/>
              <a:ext cx="1872208" cy="1908793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3408" y="1988840"/>
              <a:ext cx="2483768" cy="2064288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44057" b="44057"/>
            <a:stretch/>
          </p:blipFill>
          <p:spPr>
            <a:xfrm>
              <a:off x="1435292" y="1477550"/>
              <a:ext cx="722039" cy="1389096"/>
            </a:xfrm>
            <a:prstGeom prst="rect">
              <a:avLst/>
            </a:prstGeom>
          </p:spPr>
        </p:pic>
      </p:grpSp>
      <p:grpSp>
        <p:nvGrpSpPr>
          <p:cNvPr id="67" name="Группа 66"/>
          <p:cNvGrpSpPr/>
          <p:nvPr/>
        </p:nvGrpSpPr>
        <p:grpSpPr>
          <a:xfrm rot="20553973">
            <a:off x="926754" y="3426794"/>
            <a:ext cx="713358" cy="438414"/>
            <a:chOff x="1526494" y="3258380"/>
            <a:chExt cx="5914909" cy="3213980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1526494" y="3258380"/>
              <a:ext cx="2116933" cy="3213980"/>
              <a:chOff x="1115616" y="548680"/>
              <a:chExt cx="2116933" cy="3213980"/>
            </a:xfrm>
          </p:grpSpPr>
          <p:sp>
            <p:nvSpPr>
              <p:cNvPr id="73" name="Прямоугольник 72"/>
              <p:cNvSpPr/>
              <p:nvPr/>
            </p:nvSpPr>
            <p:spPr>
              <a:xfrm>
                <a:off x="1273982" y="1998464"/>
                <a:ext cx="1800200" cy="1764196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Равнобедренный треугольник 73"/>
              <p:cNvSpPr/>
              <p:nvPr/>
            </p:nvSpPr>
            <p:spPr>
              <a:xfrm>
                <a:off x="1115616" y="548680"/>
                <a:ext cx="2116933" cy="1449784"/>
              </a:xfrm>
              <a:prstGeom prst="triangl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1634022" y="2394508"/>
                <a:ext cx="1080120" cy="97210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/>
            <p:cNvGrpSpPr/>
            <p:nvPr/>
          </p:nvGrpSpPr>
          <p:grpSpPr>
            <a:xfrm>
              <a:off x="5324470" y="3258380"/>
              <a:ext cx="2116933" cy="3213980"/>
              <a:chOff x="1115616" y="548680"/>
              <a:chExt cx="2116933" cy="3213980"/>
            </a:xfrm>
            <a:solidFill>
              <a:srgbClr val="92D050"/>
            </a:solidFill>
          </p:grpSpPr>
          <p:sp>
            <p:nvSpPr>
              <p:cNvPr id="70" name="Прямоугольник 69"/>
              <p:cNvSpPr/>
              <p:nvPr/>
            </p:nvSpPr>
            <p:spPr>
              <a:xfrm>
                <a:off x="1273982" y="1998464"/>
                <a:ext cx="1800200" cy="1764196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/>
              <p:cNvSpPr/>
              <p:nvPr/>
            </p:nvSpPr>
            <p:spPr>
              <a:xfrm>
                <a:off x="1115616" y="548680"/>
                <a:ext cx="2116933" cy="1449784"/>
              </a:xfrm>
              <a:prstGeom prst="triangl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1634022" y="2394508"/>
                <a:ext cx="1080120" cy="9721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6" name="Скругленный прямоугольник 95">
            <a:hlinkClick r:id="rId15" action="ppaction://hlinksldjump">
              <a:snd r:embed="rId6" name="chimes.wav"/>
            </a:hlinkClick>
          </p:cNvPr>
          <p:cNvSpPr/>
          <p:nvPr/>
        </p:nvSpPr>
        <p:spPr>
          <a:xfrm rot="20465208">
            <a:off x="4300445" y="1361349"/>
            <a:ext cx="2005301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«Гусеница»</a:t>
            </a:r>
            <a:endParaRPr lang="ru-RU" sz="2000" b="1" dirty="0"/>
          </a:p>
        </p:txBody>
      </p:sp>
      <p:sp>
        <p:nvSpPr>
          <p:cNvPr id="97" name="Скругленный прямоугольник 96">
            <a:hlinkClick r:id="rId16" action="ppaction://hlinksldjump">
              <a:snd r:embed="rId6" name="chimes.wav"/>
            </a:hlinkClick>
          </p:cNvPr>
          <p:cNvSpPr/>
          <p:nvPr/>
        </p:nvSpPr>
        <p:spPr>
          <a:xfrm rot="20465208">
            <a:off x="4604744" y="2488997"/>
            <a:ext cx="2373156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«Подбери слова»</a:t>
            </a:r>
          </a:p>
          <a:p>
            <a:r>
              <a:rPr lang="ru-RU" sz="2000" b="1" dirty="0" smtClean="0"/>
              <a:t>(звуковой анализ)</a:t>
            </a:r>
            <a:endParaRPr lang="ru-RU" sz="2000" b="1" dirty="0"/>
          </a:p>
        </p:txBody>
      </p:sp>
      <p:grpSp>
        <p:nvGrpSpPr>
          <p:cNvPr id="102" name="Группа 101"/>
          <p:cNvGrpSpPr/>
          <p:nvPr/>
        </p:nvGrpSpPr>
        <p:grpSpPr>
          <a:xfrm rot="20685380">
            <a:off x="735378" y="2161580"/>
            <a:ext cx="566159" cy="728687"/>
            <a:chOff x="683568" y="1665700"/>
            <a:chExt cx="4353798" cy="4122563"/>
          </a:xfrm>
        </p:grpSpPr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2924944"/>
              <a:ext cx="1488326" cy="2863319"/>
            </a:xfrm>
            <a:prstGeom prst="rect">
              <a:avLst/>
            </a:prstGeom>
          </p:spPr>
        </p:pic>
        <p:sp>
          <p:nvSpPr>
            <p:cNvPr id="104" name="Выноска-облако 103"/>
            <p:cNvSpPr/>
            <p:nvPr/>
          </p:nvSpPr>
          <p:spPr>
            <a:xfrm rot="1531501">
              <a:off x="2085038" y="1665700"/>
              <a:ext cx="2952328" cy="2160240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</p:grpSp>
      <p:sp>
        <p:nvSpPr>
          <p:cNvPr id="14" name="TextBox 13"/>
          <p:cNvSpPr txBox="1"/>
          <p:nvPr/>
        </p:nvSpPr>
        <p:spPr>
          <a:xfrm rot="19946609">
            <a:off x="834013" y="2198010"/>
            <a:ext cx="4299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«Ж»</a:t>
            </a:r>
            <a:endParaRPr lang="ru-RU" sz="1000" b="1" dirty="0"/>
          </a:p>
        </p:txBody>
      </p:sp>
      <p:grpSp>
        <p:nvGrpSpPr>
          <p:cNvPr id="32" name="Группа 31"/>
          <p:cNvGrpSpPr/>
          <p:nvPr/>
        </p:nvGrpSpPr>
        <p:grpSpPr>
          <a:xfrm rot="20473387">
            <a:off x="6307531" y="1193514"/>
            <a:ext cx="738034" cy="374733"/>
            <a:chOff x="118344" y="15025"/>
            <a:chExt cx="8910822" cy="4528235"/>
          </a:xfrm>
        </p:grpSpPr>
        <p:sp>
          <p:nvSpPr>
            <p:cNvPr id="33" name="Овал 32"/>
            <p:cNvSpPr/>
            <p:nvPr/>
          </p:nvSpPr>
          <p:spPr>
            <a:xfrm>
              <a:off x="118344" y="249904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1969204" y="469309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707904" y="529076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39552" y="365187"/>
              <a:ext cx="514896" cy="4962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1118115" y="365187"/>
              <a:ext cx="514896" cy="4962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925724" y="861463"/>
              <a:ext cx="257448" cy="3600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flipH="1">
              <a:off x="1280159" y="23642"/>
              <a:ext cx="108012" cy="23487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flipH="1">
              <a:off x="688988" y="15025"/>
              <a:ext cx="108012" cy="23487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88988" y="477874"/>
              <a:ext cx="360040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1154145" y="469309"/>
              <a:ext cx="360040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5508104" y="515686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6958" y="1010969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6732240" y="270892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5076056" y="274306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419872" y="274306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" name="песенка про слова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8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8227128" y="253172"/>
            <a:ext cx="609600" cy="609600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5737410" y="3161170"/>
            <a:ext cx="3044852" cy="22442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 xmlns="">
                  <a14:imgLayer r:embed="rId2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121" b="5121"/>
          <a:stretch/>
        </p:blipFill>
        <p:spPr>
          <a:xfrm>
            <a:off x="6128741" y="3443187"/>
            <a:ext cx="2098387" cy="1407827"/>
          </a:xfrm>
          <a:prstGeom prst="rect">
            <a:avLst/>
          </a:prstGeom>
        </p:spPr>
      </p:pic>
      <p:sp>
        <p:nvSpPr>
          <p:cNvPr id="10" name="Пятно 1 9">
            <a:hlinkClick r:id="" action="ppaction://hlinkshowjump?jump=nextslide">
              <a:snd r:embed="rId22" name="песенка про слова.wav"/>
            </a:hlinkClick>
          </p:cNvPr>
          <p:cNvSpPr/>
          <p:nvPr/>
        </p:nvSpPr>
        <p:spPr>
          <a:xfrm>
            <a:off x="6825676" y="5787752"/>
            <a:ext cx="1152944" cy="908930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ackgroundRemoval t="0" b="99800" l="56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1230" y="5971149"/>
            <a:ext cx="397037" cy="4855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 xmlns="">
                  <a14:imgLayer r:embed="rId26">
                    <a14:imgEffect>
                      <a14:backgroundRemoval t="0" b="100000" l="717" r="983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49973">
            <a:off x="6056113" y="3270048"/>
            <a:ext cx="1865387" cy="21863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091" y="3455599"/>
            <a:ext cx="1763201" cy="14508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395" y="3504099"/>
            <a:ext cx="1563078" cy="15936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 xmlns="">
                  <a14:imgLayer r:embed="rId30">
                    <a14:imgEffect>
                      <a14:backgroundRemoval t="0" b="100000" l="1034" r="989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6139" y="3077244"/>
            <a:ext cx="1590181" cy="226123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9110" y="3462586"/>
            <a:ext cx="1239127" cy="171625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 xmlns="">
                  <a14:imgLayer r:embed="rId33">
                    <a14:imgEffect>
                      <a14:backgroundRemoval t="358" b="97496" l="1877" r="987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347" y="3464022"/>
            <a:ext cx="2116688" cy="152576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3883" y="3284507"/>
            <a:ext cx="1254446" cy="1846709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782" y="3615686"/>
            <a:ext cx="1942460" cy="1314196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347" y="3345368"/>
            <a:ext cx="1902911" cy="1695069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 xmlns="">
                  <a14:imgLayer r:embed="rId37">
                    <a14:imgEffect>
                      <a14:backgroundRemoval t="397" b="100000" l="625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4191" y="3253487"/>
            <a:ext cx="1666036" cy="1749338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8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grpSp>
        <p:nvGrpSpPr>
          <p:cNvPr id="80" name="Группа 79"/>
          <p:cNvGrpSpPr/>
          <p:nvPr/>
        </p:nvGrpSpPr>
        <p:grpSpPr>
          <a:xfrm rot="20389173">
            <a:off x="6923704" y="2161275"/>
            <a:ext cx="685286" cy="255477"/>
            <a:chOff x="2099320" y="2077616"/>
            <a:chExt cx="5589849" cy="18002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2099320" y="2077616"/>
              <a:ext cx="1872208" cy="1800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3992353" y="2077616"/>
              <a:ext cx="1872208" cy="180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5816961" y="2077616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63618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nodeType="withEffect">
                                  <p:stCondLst>
                                    <p:cond delay="38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4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4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5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98" y="4336301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403648" y="3035139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22054" y="5043855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«Кь»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88424" y="6179190"/>
            <a:ext cx="691163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4" action="ppaction://hlinksldjump" highlightClick="1"/>
          </p:cNvPr>
          <p:cNvSpPr/>
          <p:nvPr/>
        </p:nvSpPr>
        <p:spPr>
          <a:xfrm>
            <a:off x="7668344" y="6199645"/>
            <a:ext cx="550796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3315" y="6169023"/>
            <a:ext cx="752536" cy="657205"/>
          </a:xfrm>
          <a:prstGeom prst="rect">
            <a:avLst/>
          </a:prstGeom>
        </p:spPr>
      </p:pic>
      <p:pic>
        <p:nvPicPr>
          <p:cNvPr id="23" name="Рисунок 22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0" y="836712"/>
            <a:ext cx="1990080" cy="1791072"/>
          </a:xfrm>
          <a:prstGeom prst="rect">
            <a:avLst/>
          </a:prstGeom>
        </p:spPr>
      </p:pic>
      <p:pic>
        <p:nvPicPr>
          <p:cNvPr id="24" name="Рисунок 23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3962" y="846707"/>
            <a:ext cx="1396853" cy="17810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6155" y="836712"/>
            <a:ext cx="1900301" cy="177203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8465" y="1196752"/>
            <a:ext cx="1209675" cy="12382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6106" y="846707"/>
            <a:ext cx="1753634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144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14896 0.5187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2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6441 0.5412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10851 0.5113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630" y="4287731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526494" y="2894873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107104" y="4903589"/>
            <a:ext cx="955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«Д»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16416" y="6165304"/>
            <a:ext cx="763171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4" action="ppaction://hlinksldjump" highlightClick="1"/>
          </p:cNvPr>
          <p:cNvSpPr/>
          <p:nvPr/>
        </p:nvSpPr>
        <p:spPr>
          <a:xfrm>
            <a:off x="7596336" y="6227189"/>
            <a:ext cx="560802" cy="5216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558" b="5558"/>
          <a:stretch/>
        </p:blipFill>
        <p:spPr>
          <a:xfrm>
            <a:off x="296135" y="764704"/>
            <a:ext cx="2078695" cy="19789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032" y="1072497"/>
            <a:ext cx="1885459" cy="1363332"/>
          </a:xfrm>
          <a:prstGeom prst="rect">
            <a:avLst/>
          </a:prstGeom>
        </p:spPr>
      </p:pic>
      <p:pic>
        <p:nvPicPr>
          <p:cNvPr id="24" name="Рисунок 23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98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9491" y="890187"/>
            <a:ext cx="1714128" cy="1727952"/>
          </a:xfrm>
          <a:prstGeom prst="rect">
            <a:avLst/>
          </a:prstGeom>
        </p:spPr>
      </p:pic>
      <p:pic>
        <p:nvPicPr>
          <p:cNvPr id="16" name="Рисунок 15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2972" b="89809" l="100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00980" y="980002"/>
            <a:ext cx="1872208" cy="176362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0901" y="874230"/>
            <a:ext cx="1631030" cy="163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0.29097 0.5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9" y="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0.2059 0.496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5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9671 0.4951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2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105" y="4289385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763688" y="3046113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36096" y="5054829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«Дь»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16416" y="6165304"/>
            <a:ext cx="763171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9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476" y="913987"/>
            <a:ext cx="2271483" cy="128854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537051"/>
            <a:ext cx="1723796" cy="2016336"/>
          </a:xfrm>
          <a:prstGeom prst="rect">
            <a:avLst/>
          </a:prstGeom>
        </p:spPr>
      </p:pic>
      <p:sp>
        <p:nvSpPr>
          <p:cNvPr id="21" name="Управляющая кнопка: домой 20">
            <a:hlinkClick r:id="rId7" action="ppaction://hlinksldjump" highlightClick="1"/>
          </p:cNvPr>
          <p:cNvSpPr/>
          <p:nvPr/>
        </p:nvSpPr>
        <p:spPr>
          <a:xfrm>
            <a:off x="7596336" y="6188697"/>
            <a:ext cx="585249" cy="56474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98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825435"/>
            <a:ext cx="1714128" cy="1727952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12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0621" y="595095"/>
            <a:ext cx="1598690" cy="1998363"/>
          </a:xfrm>
          <a:prstGeom prst="rect">
            <a:avLst/>
          </a:prstGeom>
        </p:spPr>
      </p:pic>
      <p:pic>
        <p:nvPicPr>
          <p:cNvPr id="24" name="Рисунок 23">
            <a:hlinkClick r:id="" action="ppaction://noaction">
              <a:snd r:embed="rId12" name="click.wav"/>
            </a:hlinkClick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985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9956" y="833954"/>
            <a:ext cx="2086340" cy="159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274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33386 0.55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84" y="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L 0.27586 0.526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11736 0.4951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8" y="2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529" y="4240677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526493" y="2869225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35957" y="4943931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«Р»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08820" y="6179190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3352" y="1268760"/>
            <a:ext cx="1945621" cy="142260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74" y="557972"/>
            <a:ext cx="1905000" cy="2381250"/>
          </a:xfrm>
          <a:prstGeom prst="rect">
            <a:avLst/>
          </a:prstGeom>
        </p:spPr>
      </p:pic>
      <p:sp>
        <p:nvSpPr>
          <p:cNvPr id="23" name="Управляющая кнопка: домой 22">
            <a:hlinkClick r:id="rId8" action="ppaction://hlinksldjump" highlightClick="1"/>
          </p:cNvPr>
          <p:cNvSpPr/>
          <p:nvPr/>
        </p:nvSpPr>
        <p:spPr>
          <a:xfrm>
            <a:off x="7596336" y="6185759"/>
            <a:ext cx="578578" cy="55486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6" name="Рисунок 25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256" l="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9846" y="826864"/>
            <a:ext cx="1829743" cy="1843466"/>
          </a:xfrm>
          <a:prstGeom prst="rect">
            <a:avLst/>
          </a:prstGeom>
        </p:spPr>
      </p:pic>
      <p:pic>
        <p:nvPicPr>
          <p:cNvPr id="27" name="Рисунок 26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6426" y="974468"/>
            <a:ext cx="2057598" cy="1614661"/>
          </a:xfrm>
          <a:prstGeom prst="rect">
            <a:avLst/>
          </a:prstGeom>
        </p:spPr>
      </p:pic>
      <p:pic>
        <p:nvPicPr>
          <p:cNvPr id="28" name="Рисунок 27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4602" y="863077"/>
            <a:ext cx="1837442" cy="18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0.33368 0.486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84" y="2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0.03663 0.4657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2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L -0.1401 0.4423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4" y="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308278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550118" y="3046130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51380" y="5054846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«Рь»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08820" y="6179190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55" y="826148"/>
            <a:ext cx="1180377" cy="1866159"/>
          </a:xfrm>
          <a:prstGeom prst="rect">
            <a:avLst/>
          </a:prstGeom>
        </p:spPr>
      </p:pic>
      <p:pic>
        <p:nvPicPr>
          <p:cNvPr id="22" name="Рисунок 21">
            <a:hlinkClick r:id="" action="ppaction://noaction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389290" y="1086602"/>
            <a:ext cx="1481754" cy="1397120"/>
          </a:xfrm>
          <a:prstGeom prst="rect">
            <a:avLst/>
          </a:prstGeom>
        </p:spPr>
      </p:pic>
      <p:sp>
        <p:nvSpPr>
          <p:cNvPr id="23" name="Управляющая кнопка: домой 22">
            <a:hlinkClick r:id="rId8" action="ppaction://hlinksldjump" highlightClick="1"/>
          </p:cNvPr>
          <p:cNvSpPr/>
          <p:nvPr/>
        </p:nvSpPr>
        <p:spPr>
          <a:xfrm>
            <a:off x="7596336" y="6144834"/>
            <a:ext cx="578578" cy="554868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852083"/>
            <a:ext cx="1974813" cy="182670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706907">
            <a:off x="7197843" y="951568"/>
            <a:ext cx="1912270" cy="1912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1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086602"/>
            <a:ext cx="2077616" cy="155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4601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21493 0.494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47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-0.0427 0.4905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-0.08455 0.4740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308428"/>
            <a:ext cx="1008112" cy="1939458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526494" y="3013543"/>
            <a:ext cx="2116933" cy="3213980"/>
            <a:chOff x="1115616" y="548680"/>
            <a:chExt cx="2116933" cy="32139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11913" y="5106577"/>
            <a:ext cx="946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«Н»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44408" y="6169953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323" y="908720"/>
            <a:ext cx="1438537" cy="1371487"/>
          </a:xfrm>
          <a:prstGeom prst="rect">
            <a:avLst/>
          </a:prstGeom>
        </p:spPr>
      </p:pic>
      <p:sp>
        <p:nvSpPr>
          <p:cNvPr id="20" name="Управляющая кнопка: домой 19">
            <a:hlinkClick r:id="rId6" action="ppaction://hlinksldjump" highlightClick="1"/>
          </p:cNvPr>
          <p:cNvSpPr/>
          <p:nvPr/>
        </p:nvSpPr>
        <p:spPr>
          <a:xfrm>
            <a:off x="7524328" y="6169953"/>
            <a:ext cx="634002" cy="537987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8889" l="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4076" y="908720"/>
            <a:ext cx="1656184" cy="165618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5667" y="908719"/>
            <a:ext cx="1303744" cy="157314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09388">
            <a:off x="7346729" y="922689"/>
            <a:ext cx="1661562" cy="1661562"/>
          </a:xfrm>
          <a:prstGeom prst="rect">
            <a:avLst/>
          </a:prstGeom>
        </p:spPr>
      </p:pic>
      <p:pic>
        <p:nvPicPr>
          <p:cNvPr id="5" name="Рисунок 4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9268" y="908720"/>
            <a:ext cx="1616968" cy="161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19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0.17309 0.5092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0.08646 0.4944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21319 0.485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60" y="2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308428"/>
            <a:ext cx="1008112" cy="193945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575607" y="3033906"/>
            <a:ext cx="2116933" cy="3213980"/>
            <a:chOff x="1115616" y="548680"/>
            <a:chExt cx="2116933" cy="3213980"/>
          </a:xfrm>
          <a:solidFill>
            <a:srgbClr val="92D050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273982" y="1998464"/>
              <a:ext cx="1800200" cy="1764196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115616" y="548680"/>
              <a:ext cx="2116933" cy="1449784"/>
            </a:xfrm>
            <a:prstGeom prst="triangl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34022" y="2394508"/>
              <a:ext cx="1080120" cy="97210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94013" y="5042622"/>
            <a:ext cx="1162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«Нь»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-25667" y="6422268"/>
            <a:ext cx="6829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269200" y="6169953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1685" y="1052736"/>
            <a:ext cx="1438537" cy="1371487"/>
          </a:xfrm>
          <a:prstGeom prst="rect">
            <a:avLst/>
          </a:prstGeom>
        </p:spPr>
      </p:pic>
      <p:sp>
        <p:nvSpPr>
          <p:cNvPr id="20" name="Управляющая кнопка: домой 19">
            <a:hlinkClick r:id="rId5" action="ppaction://hlinksldjump" highlightClick="1"/>
          </p:cNvPr>
          <p:cNvSpPr/>
          <p:nvPr/>
        </p:nvSpPr>
        <p:spPr>
          <a:xfrm>
            <a:off x="7596336" y="6192058"/>
            <a:ext cx="561994" cy="537987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24744"/>
            <a:ext cx="1760244" cy="1480735"/>
          </a:xfrm>
          <a:prstGeom prst="rect">
            <a:avLst/>
          </a:prstGeom>
        </p:spPr>
      </p:pic>
      <p:pic>
        <p:nvPicPr>
          <p:cNvPr id="23" name="Рисунок 22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4153" y="963876"/>
            <a:ext cx="1621663" cy="150417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203516"/>
            <a:ext cx="1515125" cy="1323189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10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974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1124744"/>
            <a:ext cx="1569530" cy="139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178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0.31337 0.48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60" y="2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0.07413 0.4986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2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02743 0.4694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33" y="365221"/>
            <a:ext cx="9036496" cy="794519"/>
          </a:xfrm>
        </p:spPr>
        <p:txBody>
          <a:bodyPr/>
          <a:lstStyle/>
          <a:p>
            <a:r>
              <a:rPr lang="ru-RU" dirty="0" smtClean="0"/>
              <a:t>«Измерь слово»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947" y="380202"/>
            <a:ext cx="914654" cy="798786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7504" y="6489603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0" name="Управляющая кнопка: домой 49">
            <a:hlinkClick r:id="rId4" action="ppaction://hlinksldjump" highlightClick="1"/>
          </p:cNvPr>
          <p:cNvSpPr/>
          <p:nvPr/>
        </p:nvSpPr>
        <p:spPr>
          <a:xfrm>
            <a:off x="7020272" y="6021288"/>
            <a:ext cx="792088" cy="7200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" action="ppaction://hlinkshowjump?jump=nextslide"/>
          </p:cNvPr>
          <p:cNvSpPr/>
          <p:nvPr/>
        </p:nvSpPr>
        <p:spPr>
          <a:xfrm>
            <a:off x="8000995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5490" r="38061"/>
          <a:stretch/>
        </p:blipFill>
        <p:spPr>
          <a:xfrm>
            <a:off x="1777118" y="3884307"/>
            <a:ext cx="1796683" cy="1818535"/>
          </a:xfrm>
          <a:prstGeom prst="rect">
            <a:avLst/>
          </a:prstGeom>
        </p:spPr>
      </p:pic>
      <p:pic>
        <p:nvPicPr>
          <p:cNvPr id="30" name="Рисунок 2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3661" y="3996276"/>
            <a:ext cx="1388132" cy="1638819"/>
          </a:xfrm>
          <a:prstGeom prst="rect">
            <a:avLst/>
          </a:prstGeom>
        </p:spPr>
      </p:pic>
      <p:pic>
        <p:nvPicPr>
          <p:cNvPr id="31" name="Рисунок 30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8291" y="3974410"/>
            <a:ext cx="1425143" cy="179613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765" y="3697493"/>
            <a:ext cx="1651672" cy="189234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44057" b="44057"/>
          <a:stretch/>
        </p:blipFill>
        <p:spPr>
          <a:xfrm>
            <a:off x="1661601" y="3573016"/>
            <a:ext cx="480146" cy="962542"/>
          </a:xfrm>
          <a:prstGeom prst="rect">
            <a:avLst/>
          </a:prstGeom>
        </p:spPr>
      </p:pic>
      <p:grpSp>
        <p:nvGrpSpPr>
          <p:cNvPr id="46" name="Группа 45"/>
          <p:cNvGrpSpPr/>
          <p:nvPr/>
        </p:nvGrpSpPr>
        <p:grpSpPr>
          <a:xfrm>
            <a:off x="610491" y="5551098"/>
            <a:ext cx="7720926" cy="410169"/>
            <a:chOff x="117914" y="5157192"/>
            <a:chExt cx="8718260" cy="619433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117914" y="5284719"/>
              <a:ext cx="871826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117914" y="5661248"/>
              <a:ext cx="871826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619932" y="5157192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1115616" y="5157192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691680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2193480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2718671" y="516580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3167844" y="5157192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6660232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6228184" y="5200561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5724128" y="516580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5228216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4680012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175956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3656608" y="518208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8012979" y="516580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7596336" y="5165808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7120447" y="5157192"/>
              <a:ext cx="72008" cy="5760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12968" cy="3800213"/>
          </a:xfrm>
        </p:spPr>
        <p:txBody>
          <a:bodyPr>
            <a:normAutofit/>
          </a:bodyPr>
          <a:lstStyle/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Дидактическая задача: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развивать у детей понятие «слог»; упражнять в делении слов на слоги, определении количества слогов в слове.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Навигация:  -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для перехода к заданиям в произвольном порядке используйте гиперссылки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последовательный переход к следующему слайду осуществляется по стрелке;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 для возврата к перечню игр используйте управляющую кнопку           , а к описанию игры  -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Выбор слов в каждом задании осуществляется нажатием на предметные картинки в </a:t>
            </a:r>
            <a:br>
              <a:rPr lang="ru-RU" sz="1400" dirty="0" smtClean="0">
                <a:solidFill>
                  <a:schemeClr val="tx1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правой части слайда.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ЖЕЛАЮ УСПЕХОВ!</a:t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</a:t>
            </a:r>
          </a:p>
          <a:p>
            <a:pPr algn="l"/>
            <a:r>
              <a:rPr lang="ru-RU" sz="15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                     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7795" r="37795"/>
          <a:stretch/>
        </p:blipFill>
        <p:spPr>
          <a:xfrm>
            <a:off x="7064666" y="1918552"/>
            <a:ext cx="601497" cy="455709"/>
          </a:xfrm>
          <a:prstGeom prst="rect">
            <a:avLst/>
          </a:prstGeom>
        </p:spPr>
      </p:pic>
      <p:sp>
        <p:nvSpPr>
          <p:cNvPr id="36" name="Управляющая кнопка: домой 35">
            <a:hlinkClick r:id="" action="ppaction://hlinkshowjump?jump=firstslide" highlightClick="1"/>
          </p:cNvPr>
          <p:cNvSpPr/>
          <p:nvPr/>
        </p:nvSpPr>
        <p:spPr>
          <a:xfrm>
            <a:off x="6172135" y="2599913"/>
            <a:ext cx="326156" cy="222238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1417" y="2540873"/>
            <a:ext cx="385622" cy="336771"/>
          </a:xfrm>
          <a:prstGeom prst="rect">
            <a:avLst/>
          </a:prstGeom>
        </p:spPr>
      </p:pic>
      <p:pic>
        <p:nvPicPr>
          <p:cNvPr id="3" name="Рисунок 2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7756" y="4005063"/>
            <a:ext cx="1342016" cy="158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416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429" r="39000"/>
          <a:stretch/>
        </p:blipFill>
        <p:spPr>
          <a:xfrm>
            <a:off x="-1188640" y="1330053"/>
            <a:ext cx="5580000" cy="397070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5011890" y="557972"/>
            <a:ext cx="0" cy="599225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hlinkClick r:id="" action="ppaction://noaction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3301" y="2426188"/>
            <a:ext cx="1897508" cy="1080120"/>
          </a:xfrm>
          <a:prstGeom prst="rect">
            <a:avLst/>
          </a:prstGeom>
        </p:spPr>
      </p:pic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8316416" y="6165304"/>
            <a:ext cx="660898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омой 17">
            <a:hlinkClick r:id="rId5" action="ppaction://hlinksldjump" highlightClick="1"/>
          </p:cNvPr>
          <p:cNvSpPr/>
          <p:nvPr/>
        </p:nvSpPr>
        <p:spPr>
          <a:xfrm>
            <a:off x="7563905" y="6240967"/>
            <a:ext cx="543633" cy="45454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hlinkClick r:id="" action="ppaction://noaction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3905" y="3982565"/>
            <a:ext cx="876300" cy="12382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868" y="3707986"/>
            <a:ext cx="794047" cy="152762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0290" y="3728792"/>
            <a:ext cx="1124292" cy="174579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10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-33035" y="6550223"/>
            <a:ext cx="7053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4" name="Рисунок 2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908" y="6124733"/>
            <a:ext cx="752536" cy="65720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1167" b="98333" l="1333" r="98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2134" y="476672"/>
            <a:ext cx="1840604" cy="184060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830" y="347756"/>
            <a:ext cx="1607625" cy="16076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1539" y="2123265"/>
            <a:ext cx="1383043" cy="138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559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34 -0.06064 L -0.54462 0.39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23" y="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1 0.00672 L -0.62084 0.4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47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3 -0.03635 L -0.33351 0.2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24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6597 L -0.24549 -0.0659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5018147" y="404664"/>
            <a:ext cx="0" cy="604867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7795" r="37795"/>
          <a:stretch/>
        </p:blipFill>
        <p:spPr>
          <a:xfrm>
            <a:off x="-966914" y="1383181"/>
            <a:ext cx="5400600" cy="4091637"/>
          </a:xfrm>
          <a:prstGeom prst="rect">
            <a:avLst/>
          </a:prstGeom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299764" y="6165304"/>
            <a:ext cx="737231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7596336" y="6150495"/>
            <a:ext cx="576064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9000" l="313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4867" y="2189166"/>
            <a:ext cx="1368152" cy="18722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0226" y="327833"/>
            <a:ext cx="1228154" cy="1737838"/>
          </a:xfrm>
          <a:prstGeom prst="rect">
            <a:avLst/>
          </a:prstGeom>
        </p:spPr>
      </p:pic>
      <p:pic>
        <p:nvPicPr>
          <p:cNvPr id="17" name="Рисунок 16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1388" y="3995589"/>
            <a:ext cx="1118170" cy="165902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98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4379" y="366023"/>
            <a:ext cx="1846064" cy="16614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4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8334" y="4221088"/>
            <a:ext cx="1521219" cy="149934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0674" y="2348880"/>
            <a:ext cx="1419598" cy="12503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686469"/>
            <a:ext cx="722039" cy="138909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571317" y="3533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16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051" y="6433591"/>
            <a:ext cx="69502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3" name="Рисунок 2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7709" y="6124733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7968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40937 -0.115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30035 0.160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17" y="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60903 0.4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51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52917 0.4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58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6897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9333" y="3977564"/>
            <a:ext cx="1308525" cy="2517407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4" action="ppaction://hlinksldjump">
              <a:snd r:embed="rId5" name="chimes.wav"/>
            </a:hlinkClick>
          </p:cNvPr>
          <p:cNvSpPr/>
          <p:nvPr/>
        </p:nvSpPr>
        <p:spPr>
          <a:xfrm rot="20465208">
            <a:off x="1290927" y="1593343"/>
            <a:ext cx="2591010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«Найди слова с</a:t>
            </a:r>
          </a:p>
          <a:p>
            <a:pPr algn="ctr"/>
            <a:r>
              <a:rPr lang="ru-RU" sz="2000" b="1" dirty="0" smtClean="0"/>
              <a:t> заданным  звуком»</a:t>
            </a:r>
            <a:endParaRPr lang="ru-RU" sz="2000" b="1" dirty="0"/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114338" y="6070419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38472" y="6457190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5" name="Скругленный прямоугольник 54">
            <a:hlinkClick r:id="rId6" action="ppaction://hlinksldjump">
              <a:snd r:embed="rId5" name="chimes.wav"/>
            </a:hlinkClick>
          </p:cNvPr>
          <p:cNvSpPr/>
          <p:nvPr/>
        </p:nvSpPr>
        <p:spPr>
          <a:xfrm rot="20465208">
            <a:off x="1652160" y="2636135"/>
            <a:ext cx="2544177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«Твёрдый-мягкий»</a:t>
            </a:r>
          </a:p>
        </p:txBody>
      </p:sp>
      <p:sp>
        <p:nvSpPr>
          <p:cNvPr id="56" name="Скругленный прямоугольник 55">
            <a:hlinkClick r:id="rId7" action="ppaction://hlinksldjump">
              <a:snd r:embed="rId5" name="chimes.wav"/>
            </a:hlinkClick>
          </p:cNvPr>
          <p:cNvSpPr/>
          <p:nvPr/>
        </p:nvSpPr>
        <p:spPr>
          <a:xfrm rot="20465208">
            <a:off x="2085978" y="3696108"/>
            <a:ext cx="2494308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«Измерь слово»</a:t>
            </a:r>
          </a:p>
          <a:p>
            <a:pPr algn="ctr"/>
            <a:r>
              <a:rPr lang="ru-RU" sz="2000" b="1" dirty="0" smtClean="0"/>
              <a:t>(слоговый состав)</a:t>
            </a:r>
            <a:endParaRPr lang="ru-RU" sz="2000" b="1" dirty="0"/>
          </a:p>
        </p:txBody>
      </p:sp>
      <p:grpSp>
        <p:nvGrpSpPr>
          <p:cNvPr id="22" name="Группа 21"/>
          <p:cNvGrpSpPr/>
          <p:nvPr/>
        </p:nvGrpSpPr>
        <p:grpSpPr>
          <a:xfrm rot="20465743">
            <a:off x="990370" y="4543878"/>
            <a:ext cx="1126765" cy="387131"/>
            <a:chOff x="193408" y="1477550"/>
            <a:chExt cx="8771080" cy="2613948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35490" r="38061"/>
            <a:stretch/>
          </p:blipFill>
          <p:spPr>
            <a:xfrm>
              <a:off x="1331640" y="2130515"/>
              <a:ext cx="2701835" cy="1922613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37795" r="37795"/>
            <a:stretch/>
          </p:blipFill>
          <p:spPr>
            <a:xfrm>
              <a:off x="2915816" y="2099518"/>
              <a:ext cx="2629238" cy="1991980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36096" y="2172098"/>
              <a:ext cx="1838200" cy="1896090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92280" y="2159395"/>
              <a:ext cx="1872208" cy="1908793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3408" y="1988840"/>
              <a:ext cx="2483768" cy="2064288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44057" b="44057"/>
            <a:stretch/>
          </p:blipFill>
          <p:spPr>
            <a:xfrm>
              <a:off x="1435292" y="1477550"/>
              <a:ext cx="722039" cy="1389096"/>
            </a:xfrm>
            <a:prstGeom prst="rect">
              <a:avLst/>
            </a:prstGeom>
          </p:spPr>
        </p:pic>
      </p:grpSp>
      <p:grpSp>
        <p:nvGrpSpPr>
          <p:cNvPr id="67" name="Группа 66"/>
          <p:cNvGrpSpPr/>
          <p:nvPr/>
        </p:nvGrpSpPr>
        <p:grpSpPr>
          <a:xfrm rot="20553973">
            <a:off x="926754" y="3426794"/>
            <a:ext cx="713358" cy="438414"/>
            <a:chOff x="1526494" y="3258380"/>
            <a:chExt cx="5914909" cy="3213980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1526494" y="3258380"/>
              <a:ext cx="2116933" cy="3213980"/>
              <a:chOff x="1115616" y="548680"/>
              <a:chExt cx="2116933" cy="3213980"/>
            </a:xfrm>
          </p:grpSpPr>
          <p:sp>
            <p:nvSpPr>
              <p:cNvPr id="73" name="Прямоугольник 72"/>
              <p:cNvSpPr/>
              <p:nvPr/>
            </p:nvSpPr>
            <p:spPr>
              <a:xfrm>
                <a:off x="1273982" y="1998464"/>
                <a:ext cx="1800200" cy="1764196"/>
              </a:xfrm>
              <a:prstGeom prst="rect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Равнобедренный треугольник 73"/>
              <p:cNvSpPr/>
              <p:nvPr/>
            </p:nvSpPr>
            <p:spPr>
              <a:xfrm>
                <a:off x="1115616" y="548680"/>
                <a:ext cx="2116933" cy="1449784"/>
              </a:xfrm>
              <a:prstGeom prst="triangl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1634022" y="2394508"/>
                <a:ext cx="1080120" cy="97210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/>
            <p:cNvGrpSpPr/>
            <p:nvPr/>
          </p:nvGrpSpPr>
          <p:grpSpPr>
            <a:xfrm>
              <a:off x="5324470" y="3258380"/>
              <a:ext cx="2116933" cy="3213980"/>
              <a:chOff x="1115616" y="548680"/>
              <a:chExt cx="2116933" cy="3213980"/>
            </a:xfrm>
            <a:solidFill>
              <a:srgbClr val="92D050"/>
            </a:solidFill>
          </p:grpSpPr>
          <p:sp>
            <p:nvSpPr>
              <p:cNvPr id="70" name="Прямоугольник 69"/>
              <p:cNvSpPr/>
              <p:nvPr/>
            </p:nvSpPr>
            <p:spPr>
              <a:xfrm>
                <a:off x="1273982" y="1998464"/>
                <a:ext cx="1800200" cy="1764196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/>
              <p:cNvSpPr/>
              <p:nvPr/>
            </p:nvSpPr>
            <p:spPr>
              <a:xfrm>
                <a:off x="1115616" y="548680"/>
                <a:ext cx="2116933" cy="1449784"/>
              </a:xfrm>
              <a:prstGeom prst="triangl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Прямоугольник 71"/>
              <p:cNvSpPr/>
              <p:nvPr/>
            </p:nvSpPr>
            <p:spPr>
              <a:xfrm>
                <a:off x="1634022" y="2394508"/>
                <a:ext cx="1080120" cy="97210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6" name="Скругленный прямоугольник 95">
            <a:hlinkClick r:id="rId14" action="ppaction://hlinksldjump">
              <a:snd r:embed="rId5" name="chimes.wav"/>
            </a:hlinkClick>
          </p:cNvPr>
          <p:cNvSpPr/>
          <p:nvPr/>
        </p:nvSpPr>
        <p:spPr>
          <a:xfrm rot="20465208">
            <a:off x="4300445" y="1361349"/>
            <a:ext cx="2005301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«Гусеница»</a:t>
            </a:r>
            <a:endParaRPr lang="ru-RU" sz="2000" b="1" dirty="0"/>
          </a:p>
        </p:txBody>
      </p:sp>
      <p:sp>
        <p:nvSpPr>
          <p:cNvPr id="97" name="Скругленный прямоугольник 96">
            <a:hlinkClick r:id="rId15" action="ppaction://hlinksldjump">
              <a:snd r:embed="rId5" name="chimes.wav"/>
            </a:hlinkClick>
          </p:cNvPr>
          <p:cNvSpPr/>
          <p:nvPr/>
        </p:nvSpPr>
        <p:spPr>
          <a:xfrm rot="20465208">
            <a:off x="4604744" y="2488997"/>
            <a:ext cx="2373156" cy="86409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«Подбери слова»</a:t>
            </a:r>
          </a:p>
          <a:p>
            <a:r>
              <a:rPr lang="ru-RU" sz="2000" b="1" dirty="0" smtClean="0"/>
              <a:t>(звуковой анализ)</a:t>
            </a:r>
            <a:endParaRPr lang="ru-RU" sz="2000" b="1" dirty="0"/>
          </a:p>
        </p:txBody>
      </p:sp>
      <p:grpSp>
        <p:nvGrpSpPr>
          <p:cNvPr id="102" name="Группа 101"/>
          <p:cNvGrpSpPr/>
          <p:nvPr/>
        </p:nvGrpSpPr>
        <p:grpSpPr>
          <a:xfrm rot="20685380">
            <a:off x="735378" y="2161580"/>
            <a:ext cx="566159" cy="728687"/>
            <a:chOff x="683568" y="1665700"/>
            <a:chExt cx="4353798" cy="4122563"/>
          </a:xfrm>
        </p:grpSpPr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2924944"/>
              <a:ext cx="1488326" cy="2863319"/>
            </a:xfrm>
            <a:prstGeom prst="rect">
              <a:avLst/>
            </a:prstGeom>
          </p:spPr>
        </p:pic>
        <p:sp>
          <p:nvSpPr>
            <p:cNvPr id="104" name="Выноска-облако 103"/>
            <p:cNvSpPr/>
            <p:nvPr/>
          </p:nvSpPr>
          <p:spPr>
            <a:xfrm rot="1531501">
              <a:off x="2085038" y="1665700"/>
              <a:ext cx="2952328" cy="2160240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</p:grpSp>
      <p:sp>
        <p:nvSpPr>
          <p:cNvPr id="14" name="TextBox 13"/>
          <p:cNvSpPr txBox="1"/>
          <p:nvPr/>
        </p:nvSpPr>
        <p:spPr>
          <a:xfrm rot="19946609">
            <a:off x="834013" y="2198010"/>
            <a:ext cx="4299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«Ж»</a:t>
            </a:r>
            <a:endParaRPr lang="ru-RU" sz="1000" b="1" dirty="0"/>
          </a:p>
        </p:txBody>
      </p:sp>
      <p:grpSp>
        <p:nvGrpSpPr>
          <p:cNvPr id="32" name="Группа 31"/>
          <p:cNvGrpSpPr/>
          <p:nvPr/>
        </p:nvGrpSpPr>
        <p:grpSpPr>
          <a:xfrm rot="20473387">
            <a:off x="6307531" y="1193514"/>
            <a:ext cx="738034" cy="374733"/>
            <a:chOff x="118344" y="15025"/>
            <a:chExt cx="8910822" cy="4528235"/>
          </a:xfrm>
        </p:grpSpPr>
        <p:sp>
          <p:nvSpPr>
            <p:cNvPr id="33" name="Овал 32"/>
            <p:cNvSpPr/>
            <p:nvPr/>
          </p:nvSpPr>
          <p:spPr>
            <a:xfrm>
              <a:off x="118344" y="249904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1969204" y="469309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707904" y="529076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39552" y="365187"/>
              <a:ext cx="514896" cy="4962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1118115" y="365187"/>
              <a:ext cx="514896" cy="4962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925724" y="861463"/>
              <a:ext cx="257448" cy="3600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flipH="1">
              <a:off x="1280159" y="23642"/>
              <a:ext cx="108012" cy="23487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 flipH="1">
              <a:off x="688988" y="15025"/>
              <a:ext cx="108012" cy="23487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88988" y="477874"/>
              <a:ext cx="360040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1154145" y="469309"/>
              <a:ext cx="360040" cy="2880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5508104" y="515686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6958" y="1010969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6732240" y="270892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5076056" y="274306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419872" y="2743060"/>
              <a:ext cx="1872208" cy="1800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Овальная выноска 7"/>
          <p:cNvSpPr/>
          <p:nvPr/>
        </p:nvSpPr>
        <p:spPr>
          <a:xfrm>
            <a:off x="5737410" y="3161170"/>
            <a:ext cx="3044852" cy="22442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121" b="5121"/>
          <a:stretch/>
        </p:blipFill>
        <p:spPr>
          <a:xfrm>
            <a:off x="6128741" y="3443187"/>
            <a:ext cx="2098387" cy="1407827"/>
          </a:xfrm>
          <a:prstGeom prst="rect">
            <a:avLst/>
          </a:prstGeom>
        </p:spPr>
      </p:pic>
      <p:sp>
        <p:nvSpPr>
          <p:cNvPr id="10" name="Пятно 1 9"/>
          <p:cNvSpPr/>
          <p:nvPr/>
        </p:nvSpPr>
        <p:spPr>
          <a:xfrm>
            <a:off x="6825676" y="5787752"/>
            <a:ext cx="1152944" cy="908930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99800" l="56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1230" y="5971149"/>
            <a:ext cx="397037" cy="4855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backgroundRemoval t="0" b="100000" l="717" r="983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49973">
            <a:off x="6056113" y="3270048"/>
            <a:ext cx="1865387" cy="21863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091" y="3455599"/>
            <a:ext cx="1763201" cy="14508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395" y="3504099"/>
            <a:ext cx="1563078" cy="15936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 xmlns="">
                  <a14:imgLayer r:embed="rId26">
                    <a14:imgEffect>
                      <a14:backgroundRemoval t="0" b="100000" l="1034" r="989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6139" y="3077244"/>
            <a:ext cx="1590181" cy="226123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9110" y="3462586"/>
            <a:ext cx="1239127" cy="171625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 xmlns="">
                  <a14:imgLayer r:embed="rId29">
                    <a14:imgEffect>
                      <a14:backgroundRemoval t="358" b="97496" l="1877" r="987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347" y="3464022"/>
            <a:ext cx="2116688" cy="152576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3883" y="3284507"/>
            <a:ext cx="1254446" cy="1846709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782" y="3615686"/>
            <a:ext cx="1942460" cy="1314196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347" y="3345368"/>
            <a:ext cx="1902911" cy="1695069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 xmlns="">
                  <a14:imgLayer r:embed="rId33">
                    <a14:imgEffect>
                      <a14:backgroundRemoval t="397" b="100000" l="625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4191" y="3253487"/>
            <a:ext cx="1666036" cy="1749338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grpSp>
        <p:nvGrpSpPr>
          <p:cNvPr id="80" name="Группа 79"/>
          <p:cNvGrpSpPr/>
          <p:nvPr/>
        </p:nvGrpSpPr>
        <p:grpSpPr>
          <a:xfrm rot="20389173">
            <a:off x="6923704" y="2161275"/>
            <a:ext cx="685286" cy="255477"/>
            <a:chOff x="2099320" y="2077616"/>
            <a:chExt cx="5589849" cy="180020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2099320" y="2077616"/>
              <a:ext cx="1872208" cy="1800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3992353" y="2077616"/>
              <a:ext cx="1872208" cy="180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5816961" y="2077616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960731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38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4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47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5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5011654" y="620688"/>
            <a:ext cx="236" cy="59046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58431"/>
            <a:ext cx="3699904" cy="3816424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89142" y="6165304"/>
            <a:ext cx="754858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618498" y="6130754"/>
            <a:ext cx="645121" cy="585936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1" y="548946"/>
            <a:ext cx="1961045" cy="18189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2166" y="4130554"/>
            <a:ext cx="1440160" cy="1440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062049">
            <a:off x="7051568" y="3855370"/>
            <a:ext cx="2059497" cy="1571353"/>
          </a:xfrm>
          <a:prstGeom prst="rect">
            <a:avLst/>
          </a:prstGeom>
        </p:spPr>
      </p:pic>
      <p:pic>
        <p:nvPicPr>
          <p:cNvPr id="11" name="Рисунок 10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1294" y="2720577"/>
            <a:ext cx="1656065" cy="10719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792493"/>
            <a:ext cx="722039" cy="1389096"/>
          </a:xfrm>
          <a:prstGeom prst="rect">
            <a:avLst/>
          </a:prstGeom>
        </p:spPr>
      </p:pic>
      <p:pic>
        <p:nvPicPr>
          <p:cNvPr id="13" name="Рисунок 12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80306">
            <a:off x="6927136" y="976261"/>
            <a:ext cx="2027847" cy="9643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7709" y="2404902"/>
            <a:ext cx="1387591" cy="138759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1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7167" y="6453336"/>
            <a:ext cx="68420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9" name="Рисунок 18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908" y="6124733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20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435 L -0.51667 0.375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51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59166 0.132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8 -0.12592 L -0.3158 -0.1259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3.7037E-7 L -0.4309 -0.082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64" y="-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5004048" y="495626"/>
            <a:ext cx="11529" cy="605836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436" y="1356364"/>
            <a:ext cx="3801854" cy="3876147"/>
          </a:xfrm>
          <a:prstGeom prst="rect">
            <a:avLst/>
          </a:prstGeo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89021" y="6183156"/>
            <a:ext cx="663774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661132" y="6160368"/>
            <a:ext cx="576064" cy="585936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827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8897" y="2420888"/>
            <a:ext cx="1600178" cy="12961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979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6224" y="885056"/>
            <a:ext cx="2047776" cy="153583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793876"/>
            <a:ext cx="722039" cy="138909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8587" y="3913968"/>
            <a:ext cx="1563049" cy="157477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2640" y="2477078"/>
            <a:ext cx="1428391" cy="131679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1091" y="548680"/>
            <a:ext cx="1513503" cy="1513503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699792" y="126294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15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7504" y="6453336"/>
            <a:ext cx="6747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1" name="Рисунок 20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908" y="6124733"/>
            <a:ext cx="752536" cy="657205"/>
          </a:xfrm>
          <a:prstGeom prst="rect">
            <a:avLst/>
          </a:prstGeom>
        </p:spPr>
      </p:pic>
      <p:pic>
        <p:nvPicPr>
          <p:cNvPr id="16" name="Рисунок 15">
            <a:hlinkClick r:id="" action="ppaction://noaction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8831" y="4149080"/>
            <a:ext cx="1760244" cy="148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20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0.00532 L -0.52917 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8" y="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347 L -0.63993 0.318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15" y="1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52639 0.105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19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43524 -0.122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71" y="-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9557"/>
            <a:ext cx="9036496" cy="794519"/>
          </a:xfrm>
        </p:spPr>
        <p:txBody>
          <a:bodyPr/>
          <a:lstStyle/>
          <a:p>
            <a:r>
              <a:rPr lang="ru-RU" dirty="0" smtClean="0"/>
              <a:t>«Гусеница»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73306"/>
            <a:ext cx="914654" cy="798786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7504" y="6489603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0" name="Управляющая кнопка: домой 49">
            <a:hlinkClick r:id="rId4" action="ppaction://hlinksldjump" highlightClick="1"/>
          </p:cNvPr>
          <p:cNvSpPr/>
          <p:nvPr/>
        </p:nvSpPr>
        <p:spPr>
          <a:xfrm>
            <a:off x="7020272" y="6021288"/>
            <a:ext cx="792088" cy="7200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" action="ppaction://hlinkshowjump?jump=nextslide"/>
          </p:cNvPr>
          <p:cNvSpPr/>
          <p:nvPr/>
        </p:nvSpPr>
        <p:spPr>
          <a:xfrm>
            <a:off x="8000995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12968" cy="3800213"/>
          </a:xfrm>
        </p:spPr>
        <p:txBody>
          <a:bodyPr>
            <a:normAutofit/>
          </a:bodyPr>
          <a:lstStyle/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Дидактическая задача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: упражнять в определении</a:t>
            </a:r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первого и последнего звука в слове, закреплять навыки интонационного выделения звука в слове.</a:t>
            </a:r>
          </a:p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Навигация:   -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п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оследовательный переход к следующему слайду осуществляется по стрелке.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 для возврата к перечню игр используйте управляющую кнопку           , а к описанию игры  -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</a:rPr>
              <a:t>                         Выбор </a:t>
            </a:r>
            <a:r>
              <a:rPr lang="ru-RU" sz="1400" dirty="0">
                <a:solidFill>
                  <a:schemeClr val="tx1"/>
                </a:solidFill>
              </a:rPr>
              <a:t>слов в каждом задании осуществляется нажатием на предметные картинки в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                         </a:t>
            </a:r>
            <a:r>
              <a:rPr lang="ru-RU" sz="1400" dirty="0" smtClean="0">
                <a:solidFill>
                  <a:schemeClr val="tx1"/>
                </a:solidFill>
              </a:rPr>
              <a:t>нижней </a:t>
            </a:r>
            <a:r>
              <a:rPr lang="ru-RU" sz="1400" dirty="0">
                <a:solidFill>
                  <a:schemeClr val="tx1"/>
                </a:solidFill>
              </a:rPr>
              <a:t>части слайда. </a:t>
            </a:r>
            <a:r>
              <a:rPr lang="ru-RU" sz="1400" dirty="0" smtClean="0">
                <a:solidFill>
                  <a:schemeClr val="tx1"/>
                </a:solidFill>
              </a:rPr>
              <a:t>Последующее слово начинается со звука, на который заканчивается 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                         предыдущее слово.</a:t>
            </a:r>
            <a:endParaRPr lang="ru-RU" sz="14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ЖЕЛАЮ УСПЕХА!</a:t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</a:t>
            </a:r>
          </a:p>
          <a:p>
            <a:pPr algn="l"/>
            <a:r>
              <a:rPr lang="ru-RU" sz="15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                     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</a:t>
            </a:r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6244075" y="2469662"/>
            <a:ext cx="326156" cy="222238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1092" y="2412395"/>
            <a:ext cx="385622" cy="336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20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41589">
            <a:off x="3886628" y="4304335"/>
            <a:ext cx="1051082" cy="10917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4221088"/>
            <a:ext cx="1124375" cy="20481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20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88496">
            <a:off x="4742099" y="3954688"/>
            <a:ext cx="1051082" cy="109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1002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94992" y="10854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447299" y="6165304"/>
            <a:ext cx="663774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668344" y="6058546"/>
            <a:ext cx="648072" cy="682822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0413" y="6121755"/>
            <a:ext cx="752536" cy="657205"/>
          </a:xfrm>
          <a:prstGeom prst="rect">
            <a:avLst/>
          </a:prstGeom>
        </p:spPr>
      </p:pic>
      <p:pic>
        <p:nvPicPr>
          <p:cNvPr id="17" name="Рисунок 16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592104"/>
            <a:ext cx="1268059" cy="1736893"/>
          </a:xfrm>
          <a:prstGeom prst="rect">
            <a:avLst/>
          </a:prstGeom>
        </p:spPr>
      </p:pic>
      <p:pic>
        <p:nvPicPr>
          <p:cNvPr id="18" name="Рисунок 17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-79947" y="4445581"/>
            <a:ext cx="1636813" cy="912579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866" y="4128710"/>
            <a:ext cx="1417911" cy="1551219"/>
          </a:xfrm>
          <a:prstGeom prst="rect">
            <a:avLst/>
          </a:prstGeom>
        </p:spPr>
      </p:pic>
      <p:pic>
        <p:nvPicPr>
          <p:cNvPr id="27" name="Рисунок 26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1489" y="4330682"/>
            <a:ext cx="1384774" cy="1384774"/>
          </a:xfrm>
          <a:prstGeom prst="rect">
            <a:avLst/>
          </a:prstGeom>
        </p:spPr>
      </p:pic>
      <p:pic>
        <p:nvPicPr>
          <p:cNvPr id="28" name="Рисунок 27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3996781"/>
            <a:ext cx="1717700" cy="1844824"/>
          </a:xfrm>
          <a:prstGeom prst="rect">
            <a:avLst/>
          </a:prstGeom>
        </p:spPr>
      </p:pic>
      <p:pic>
        <p:nvPicPr>
          <p:cNvPr id="29" name="Рисунок 28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6681" y="3881268"/>
            <a:ext cx="1468906" cy="1798661"/>
          </a:xfrm>
          <a:prstGeom prst="rect">
            <a:avLst/>
          </a:prstGeom>
        </p:spPr>
      </p:pic>
      <p:sp>
        <p:nvSpPr>
          <p:cNvPr id="30" name="Овал 29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4283" y="4032308"/>
            <a:ext cx="1837442" cy="18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065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-0.02622 -0.505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-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719470" y="65238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16416" y="6168346"/>
            <a:ext cx="73578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7592949" y="6132344"/>
            <a:ext cx="572677" cy="571766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6127775"/>
            <a:ext cx="752536" cy="657205"/>
          </a:xfrm>
          <a:prstGeom prst="rect">
            <a:avLst/>
          </a:prstGeom>
        </p:spPr>
      </p:pic>
      <p:pic>
        <p:nvPicPr>
          <p:cNvPr id="17" name="Рисунок 16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0452" y="613325"/>
            <a:ext cx="1268059" cy="173689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613190"/>
            <a:ext cx="1837442" cy="1837442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1958345" y="4508105"/>
            <a:ext cx="1636813" cy="912579"/>
          </a:xfrm>
          <a:prstGeom prst="rect">
            <a:avLst/>
          </a:prstGeom>
        </p:spPr>
      </p:pic>
      <p:pic>
        <p:nvPicPr>
          <p:cNvPr id="26" name="Рисунок 25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7482" y="4274935"/>
            <a:ext cx="1384774" cy="1384774"/>
          </a:xfrm>
          <a:prstGeom prst="rect">
            <a:avLst/>
          </a:prstGeom>
        </p:spPr>
      </p:pic>
      <p:pic>
        <p:nvPicPr>
          <p:cNvPr id="27" name="Рисунок 26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351" y="4044708"/>
            <a:ext cx="1717700" cy="1844824"/>
          </a:xfrm>
          <a:prstGeom prst="rect">
            <a:avLst/>
          </a:prstGeom>
        </p:spPr>
      </p:pic>
      <p:pic>
        <p:nvPicPr>
          <p:cNvPr id="28" name="Рисунок 27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1906" y="3861048"/>
            <a:ext cx="1468906" cy="1798661"/>
          </a:xfrm>
          <a:prstGeom prst="rect">
            <a:avLst/>
          </a:prstGeom>
        </p:spPr>
      </p:pic>
      <p:sp>
        <p:nvSpPr>
          <p:cNvPr id="30" name="Овал 29"/>
          <p:cNvSpPr/>
          <p:nvPr/>
        </p:nvSpPr>
        <p:spPr>
          <a:xfrm>
            <a:off x="5508104" y="51568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4699" y="4260195"/>
            <a:ext cx="1417911" cy="155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670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01042 L -0.16614 -0.5282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2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8104" y="51568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82168" y="99977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75291" y="6165304"/>
            <a:ext cx="73578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7635485" y="6212434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2003" y="6148298"/>
            <a:ext cx="752536" cy="657205"/>
          </a:xfrm>
          <a:prstGeom prst="rect">
            <a:avLst/>
          </a:prstGeom>
        </p:spPr>
      </p:pic>
      <p:pic>
        <p:nvPicPr>
          <p:cNvPr id="18" name="Рисунок 17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0452" y="613325"/>
            <a:ext cx="1268059" cy="17368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3026" y="588816"/>
            <a:ext cx="1837442" cy="183744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5252" y="621890"/>
            <a:ext cx="1417911" cy="1551219"/>
          </a:xfrm>
          <a:prstGeom prst="rect">
            <a:avLst/>
          </a:prstGeom>
        </p:spPr>
      </p:pic>
      <p:pic>
        <p:nvPicPr>
          <p:cNvPr id="26" name="Рисунок 25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4416373" y="4513261"/>
            <a:ext cx="1636813" cy="912579"/>
          </a:xfrm>
          <a:prstGeom prst="rect">
            <a:avLst/>
          </a:prstGeom>
        </p:spPr>
      </p:pic>
      <p:pic>
        <p:nvPicPr>
          <p:cNvPr id="28" name="Рисунок 27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6256" y="4107767"/>
            <a:ext cx="1717700" cy="1844824"/>
          </a:xfrm>
          <a:prstGeom prst="rect">
            <a:avLst/>
          </a:prstGeom>
        </p:spPr>
      </p:pic>
      <p:pic>
        <p:nvPicPr>
          <p:cNvPr id="29" name="Рисунок 28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6906" y="3907532"/>
            <a:ext cx="1468906" cy="1798661"/>
          </a:xfrm>
          <a:prstGeom prst="rect">
            <a:avLst/>
          </a:prstGeom>
        </p:spPr>
      </p:pic>
      <p:sp>
        <p:nvSpPr>
          <p:cNvPr id="30" name="Овал 29"/>
          <p:cNvSpPr/>
          <p:nvPr/>
        </p:nvSpPr>
        <p:spPr>
          <a:xfrm>
            <a:off x="7156958" y="101096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097" y="4321419"/>
            <a:ext cx="1384774" cy="138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670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71 0.01042 L 0.71267 -0.4516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10" y="-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8104" y="51568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56958" y="101096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94992" y="10854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286054" y="6165304"/>
            <a:ext cx="74311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479947" y="6214253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6445" y="6129734"/>
            <a:ext cx="752536" cy="657205"/>
          </a:xfrm>
          <a:prstGeom prst="rect">
            <a:avLst/>
          </a:prstGeom>
        </p:spPr>
      </p:pic>
      <p:pic>
        <p:nvPicPr>
          <p:cNvPr id="19" name="Рисунок 18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0452" y="613325"/>
            <a:ext cx="1268059" cy="173689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3026" y="588816"/>
            <a:ext cx="1837442" cy="183744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0774" y="636833"/>
            <a:ext cx="1417911" cy="15512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3429" y="1150004"/>
            <a:ext cx="1384774" cy="1384774"/>
          </a:xfrm>
          <a:prstGeom prst="rect">
            <a:avLst/>
          </a:prstGeom>
        </p:spPr>
      </p:pic>
      <p:pic>
        <p:nvPicPr>
          <p:cNvPr id="27" name="Рисунок 26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4981206" y="4690945"/>
            <a:ext cx="1636813" cy="912579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4490" y="4043185"/>
            <a:ext cx="1468906" cy="1798661"/>
          </a:xfrm>
          <a:prstGeom prst="rect">
            <a:avLst/>
          </a:prstGeom>
        </p:spPr>
      </p:pic>
      <p:sp>
        <p:nvSpPr>
          <p:cNvPr id="29" name="Овал 28"/>
          <p:cNvSpPr/>
          <p:nvPr/>
        </p:nvSpPr>
        <p:spPr>
          <a:xfrm>
            <a:off x="6732240" y="270892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4284910"/>
            <a:ext cx="1717700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27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38628 -0.238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6" y="-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8104" y="51568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56958" y="101096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732240" y="270892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94992" y="10854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286054" y="6165304"/>
            <a:ext cx="74311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524328" y="6196714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6124733"/>
            <a:ext cx="752536" cy="657205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0452" y="613325"/>
            <a:ext cx="1268059" cy="173689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3026" y="588816"/>
            <a:ext cx="1837442" cy="18374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5252" y="621890"/>
            <a:ext cx="1417911" cy="155121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3785" y="1150004"/>
            <a:ext cx="1384774" cy="1384774"/>
          </a:xfrm>
          <a:prstGeom prst="rect">
            <a:avLst/>
          </a:prstGeom>
        </p:spPr>
      </p:pic>
      <p:pic>
        <p:nvPicPr>
          <p:cNvPr id="29" name="Рисунок 28">
            <a:hlinkClick r:id="" action="ppaction://noaction">
              <a:snd r:embed="rId13" name="applause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9494" y="2664296"/>
            <a:ext cx="1717700" cy="1844824"/>
          </a:xfrm>
          <a:prstGeom prst="rect">
            <a:avLst/>
          </a:prstGeom>
        </p:spPr>
      </p:pic>
      <p:pic>
        <p:nvPicPr>
          <p:cNvPr id="31" name="Рисунок 30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8511" y="4149080"/>
            <a:ext cx="1468906" cy="179866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5076056" y="274306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1876586" y="4771638"/>
            <a:ext cx="1636813" cy="91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27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0.35503 -0.2412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8344" y="249904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69204" y="46930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07904" y="52907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39552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8115" y="365187"/>
            <a:ext cx="514896" cy="4962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25724" y="861463"/>
            <a:ext cx="257448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flipH="1">
            <a:off x="1280159" y="23642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88988" y="15025"/>
            <a:ext cx="108012" cy="23487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88988" y="47787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54145" y="469309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08104" y="515686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56958" y="1010969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732240" y="270892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076056" y="274306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94992" y="108542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286054" y="6165304"/>
            <a:ext cx="74311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524328" y="6188869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1792" y="6105323"/>
            <a:ext cx="752536" cy="657205"/>
          </a:xfrm>
          <a:prstGeom prst="rect">
            <a:avLst/>
          </a:prstGeom>
        </p:spPr>
      </p:pic>
      <p:pic>
        <p:nvPicPr>
          <p:cNvPr id="25" name="Рисунок 24">
            <a:hlinkClick r:id="" action="ppaction://noaction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0452" y="613325"/>
            <a:ext cx="1268059" cy="173689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3026" y="588816"/>
            <a:ext cx="1837442" cy="18374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9219" l="0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5252" y="621890"/>
            <a:ext cx="1417911" cy="155121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3785" y="1150004"/>
            <a:ext cx="1384774" cy="1384774"/>
          </a:xfrm>
          <a:prstGeom prst="rect">
            <a:avLst/>
          </a:prstGeom>
        </p:spPr>
      </p:pic>
      <p:pic>
        <p:nvPicPr>
          <p:cNvPr id="29" name="Рисунок 28">
            <a:hlinkClick r:id="" action="ppaction://noaction">
              <a:snd r:embed="rId13" name="applause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9494" y="2664296"/>
            <a:ext cx="1717700" cy="1844824"/>
          </a:xfrm>
          <a:prstGeom prst="rect">
            <a:avLst/>
          </a:prstGeom>
        </p:spPr>
      </p:pic>
      <p:pic>
        <p:nvPicPr>
          <p:cNvPr id="30" name="Рисунок 29">
            <a:hlinkClick r:id="" action="ppaction://noaction">
              <a:snd r:embed="rId13" name="applause.wav"/>
            </a:hlinkClick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5193754" y="3183577"/>
            <a:ext cx="1636813" cy="912579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419872" y="2743060"/>
            <a:ext cx="1872208" cy="180020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3011" y="3861048"/>
            <a:ext cx="1468906" cy="179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27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0.20973 -0.1729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6" y="-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57972"/>
            <a:ext cx="9036496" cy="794519"/>
          </a:xfrm>
        </p:spPr>
        <p:txBody>
          <a:bodyPr/>
          <a:lstStyle/>
          <a:p>
            <a:r>
              <a:rPr lang="ru-RU" dirty="0" smtClean="0"/>
              <a:t>«Подбери слова»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947" y="380202"/>
            <a:ext cx="914654" cy="798786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3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7504" y="6489603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0" name="Управляющая кнопка: домой 49">
            <a:hlinkClick r:id="rId4" action="ppaction://hlinksldjump" highlightClick="1"/>
          </p:cNvPr>
          <p:cNvSpPr/>
          <p:nvPr/>
        </p:nvSpPr>
        <p:spPr>
          <a:xfrm>
            <a:off x="7020272" y="6021288"/>
            <a:ext cx="792088" cy="7200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" action="ppaction://hlinkshowjump?jump=nextslide"/>
          </p:cNvPr>
          <p:cNvSpPr/>
          <p:nvPr/>
        </p:nvSpPr>
        <p:spPr>
          <a:xfrm>
            <a:off x="8000995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8712968" cy="3258123"/>
          </a:xfrm>
        </p:spPr>
        <p:txBody>
          <a:bodyPr>
            <a:normAutofit/>
          </a:bodyPr>
          <a:lstStyle/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Дидактическая задача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: развивать навыки звукового анализа слов, дифференциации звуков на гласные, твёрдые и мягкие согласные.</a:t>
            </a:r>
          </a:p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Навигация: 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-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последовательный переход к следующему слайду осуществляется по стрелке;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 для возврата к перечню игр используйте управляющую кнопку           , а к описанию игры  -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Выбор слов в каждом задании осуществляется нажатием на предметные картинки в </a:t>
            </a:r>
            <a:br>
              <a:rPr lang="ru-RU" sz="1400" dirty="0" smtClean="0">
                <a:solidFill>
                  <a:schemeClr val="tx1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верхней части слайда.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ЖЕЛАЮ УСПЕХА!</a:t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</a:t>
            </a:r>
          </a:p>
          <a:p>
            <a:pPr algn="l"/>
            <a:r>
              <a:rPr lang="ru-RU" sz="15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                    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</a:t>
            </a:r>
          </a:p>
        </p:txBody>
      </p:sp>
      <p:sp>
        <p:nvSpPr>
          <p:cNvPr id="36" name="Управляющая кнопка: домой 35">
            <a:hlinkClick r:id="" action="ppaction://hlinkshowjump?jump=firstslide" highlightClick="1"/>
          </p:cNvPr>
          <p:cNvSpPr/>
          <p:nvPr/>
        </p:nvSpPr>
        <p:spPr>
          <a:xfrm>
            <a:off x="6363986" y="2262130"/>
            <a:ext cx="326156" cy="222238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8584" y="2147597"/>
            <a:ext cx="385622" cy="336771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3131840" y="4097283"/>
            <a:ext cx="3773454" cy="762405"/>
            <a:chOff x="323528" y="4322779"/>
            <a:chExt cx="7902354" cy="1410477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323528" y="4324539"/>
              <a:ext cx="1584176" cy="1408717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641706" y="4322779"/>
              <a:ext cx="1584176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491880" y="4322780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6056" y="4324539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907704" y="4322781"/>
              <a:ext cx="1584176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221088"/>
            <a:ext cx="1124375" cy="204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842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1028" y="378967"/>
            <a:ext cx="8497379" cy="794519"/>
          </a:xfrm>
        </p:spPr>
        <p:txBody>
          <a:bodyPr/>
          <a:lstStyle/>
          <a:p>
            <a:r>
              <a:rPr lang="ru-RU" dirty="0" smtClean="0"/>
              <a:t>«Найди слова с заданным звуком»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59"/>
            <a:ext cx="8712968" cy="3800213"/>
          </a:xfrm>
        </p:spPr>
        <p:txBody>
          <a:bodyPr>
            <a:normAutofit/>
          </a:bodyPr>
          <a:lstStyle/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Дидактическая задача: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упражнять детей в выборе слов с заданным звуком, освоение способа интонационного выделения заданного звука в слове.</a:t>
            </a:r>
          </a:p>
          <a:p>
            <a:pPr algn="l"/>
            <a:r>
              <a:rPr lang="ru-RU" sz="1400" b="1" i="1" dirty="0" smtClean="0">
                <a:solidFill>
                  <a:schemeClr val="tx1"/>
                </a:solidFill>
                <a:latin typeface="+mj-lt"/>
              </a:rPr>
              <a:t>Навигация:  -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для перехода к заданиям в произвольном порядке используйте гиперссылки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последовательный переход к следующему слайду осуществляется по стрелке;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- для возврата к перечню игр используйте управляющую кнопку           , а к описанию игры  - </a:t>
            </a: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- значок на слайдах с заданиями для прослушивания «логопедической распевки» на   </a:t>
            </a:r>
            <a:br>
              <a:rPr lang="ru-RU" sz="1400" dirty="0" smtClean="0">
                <a:solidFill>
                  <a:schemeClr val="tx1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  заданный звук.</a:t>
            </a: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Выбор слов в каждом задании осуществляется нажатием на предметные картинки в </a:t>
            </a:r>
            <a:br>
              <a:rPr lang="ru-RU" sz="1400" dirty="0" smtClean="0">
                <a:solidFill>
                  <a:schemeClr val="tx1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 верхней части слайда.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+mj-lt"/>
              </a:rPr>
              <a:t>ЖЕЛАЮ УСПЕХОВ!</a:t>
            </a:r>
            <a:br>
              <a:rPr lang="ru-RU" sz="1400" b="1" dirty="0" smtClean="0">
                <a:solidFill>
                  <a:srgbClr val="FF0000"/>
                </a:solidFill>
                <a:latin typeface="+mj-lt"/>
              </a:rPr>
            </a:b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       </a:t>
            </a:r>
          </a:p>
          <a:p>
            <a:pPr algn="l"/>
            <a:r>
              <a:rPr lang="ru-RU" sz="15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+mj-lt"/>
              </a:rPr>
              <a:t>                      </a:t>
            </a:r>
          </a:p>
          <a:p>
            <a:pPr algn="l"/>
            <a:endParaRPr lang="ru-RU" sz="1400" dirty="0" smtClean="0">
              <a:solidFill>
                <a:schemeClr val="tx1"/>
              </a:solidFill>
              <a:latin typeface="+mj-lt"/>
            </a:endParaRPr>
          </a:p>
          <a:p>
            <a:pPr algn="l"/>
            <a:r>
              <a:rPr lang="ru-RU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j-lt"/>
              </a:rPr>
              <a:t>                 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73306"/>
            <a:ext cx="771243" cy="67354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122" y="4955887"/>
            <a:ext cx="841970" cy="1533716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07504" y="6489603"/>
            <a:ext cx="693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0" name="Управляющая кнопка: домой 49">
            <a:hlinkClick r:id="rId5" action="ppaction://hlinksldjump" highlightClick="1"/>
          </p:cNvPr>
          <p:cNvSpPr/>
          <p:nvPr/>
        </p:nvSpPr>
        <p:spPr>
          <a:xfrm>
            <a:off x="7020272" y="6021288"/>
            <a:ext cx="792088" cy="720080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>
            <a:hlinkClick r:id="" action="ppaction://hlinkshowjump?jump=nextslide"/>
          </p:cNvPr>
          <p:cNvSpPr/>
          <p:nvPr/>
        </p:nvSpPr>
        <p:spPr>
          <a:xfrm>
            <a:off x="8000995" y="6165304"/>
            <a:ext cx="835179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-облако 4">
            <a:hlinkClick r:id="rId6" action="ppaction://hlinksldjump"/>
          </p:cNvPr>
          <p:cNvSpPr/>
          <p:nvPr/>
        </p:nvSpPr>
        <p:spPr>
          <a:xfrm>
            <a:off x="983685" y="3860301"/>
            <a:ext cx="1594089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«Ж»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Выноска-облако 26">
            <a:hlinkClick r:id="rId7" action="ppaction://hlinksldjump"/>
          </p:cNvPr>
          <p:cNvSpPr/>
          <p:nvPr/>
        </p:nvSpPr>
        <p:spPr>
          <a:xfrm>
            <a:off x="2407880" y="4653136"/>
            <a:ext cx="1594089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«Ш»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Выноска-облако 27">
            <a:hlinkClick r:id="rId8" action="ppaction://hlinksldjump"/>
          </p:cNvPr>
          <p:cNvSpPr/>
          <p:nvPr/>
        </p:nvSpPr>
        <p:spPr>
          <a:xfrm>
            <a:off x="3989136" y="4021123"/>
            <a:ext cx="1594089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«Ц»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Выноска-облако 28">
            <a:hlinkClick r:id="rId9" action="ppaction://hlinksldjump"/>
          </p:cNvPr>
          <p:cNvSpPr/>
          <p:nvPr/>
        </p:nvSpPr>
        <p:spPr>
          <a:xfrm>
            <a:off x="5536278" y="4456905"/>
            <a:ext cx="1594089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«Щ»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Выноска-облако 29">
            <a:hlinkClick r:id="rId10" action="ppaction://hlinksldjump"/>
          </p:cNvPr>
          <p:cNvSpPr/>
          <p:nvPr/>
        </p:nvSpPr>
        <p:spPr>
          <a:xfrm>
            <a:off x="7385674" y="4041068"/>
            <a:ext cx="1594089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«Ч»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6228184" y="2262771"/>
            <a:ext cx="326156" cy="262358"/>
          </a:xfrm>
          <a:prstGeom prst="actionButtonHom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7385674" y="1628800"/>
            <a:ext cx="360040" cy="35191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750641" y="2393950"/>
            <a:ext cx="520233" cy="432048"/>
            <a:chOff x="1547664" y="2924944"/>
            <a:chExt cx="792088" cy="720080"/>
          </a:xfrm>
        </p:grpSpPr>
        <p:sp>
          <p:nvSpPr>
            <p:cNvPr id="8" name="Пятно 2 7"/>
            <p:cNvSpPr/>
            <p:nvPr/>
          </p:nvSpPr>
          <p:spPr>
            <a:xfrm>
              <a:off x="1547664" y="2924944"/>
              <a:ext cx="792088" cy="720080"/>
            </a:xfrm>
            <a:prstGeom prst="irregularSeal2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52397" y="3062174"/>
              <a:ext cx="315500" cy="445620"/>
            </a:xfrm>
            <a:prstGeom prst="rect">
              <a:avLst/>
            </a:prstGeom>
          </p:spPr>
        </p:pic>
      </p:grpSp>
      <p:pic>
        <p:nvPicPr>
          <p:cNvPr id="46" name="Рисунок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6416" y="2262771"/>
            <a:ext cx="385622" cy="3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910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550222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88424" y="6165304"/>
            <a:ext cx="663774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632138" y="6160428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6884" y="6165304"/>
            <a:ext cx="752536" cy="657205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677515" y="3501008"/>
            <a:ext cx="5589849" cy="1800200"/>
            <a:chOff x="2099320" y="2077616"/>
            <a:chExt cx="5589849" cy="18002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099320" y="2077616"/>
              <a:ext cx="1872208" cy="1800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992353" y="2077616"/>
              <a:ext cx="1872208" cy="180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816961" y="2077616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167" b="98333" l="1333" r="98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1124744"/>
            <a:ext cx="1840604" cy="1840604"/>
          </a:xfrm>
          <a:prstGeom prst="rect">
            <a:avLst/>
          </a:prstGeom>
        </p:spPr>
      </p:pic>
      <p:pic>
        <p:nvPicPr>
          <p:cNvPr id="12" name="Рисунок 11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156" y="1140430"/>
            <a:ext cx="1753634" cy="1484784"/>
          </a:xfrm>
          <a:prstGeom prst="rect">
            <a:avLst/>
          </a:prstGeom>
        </p:spPr>
      </p:pic>
      <p:pic>
        <p:nvPicPr>
          <p:cNvPr id="13" name="Рисунок 12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1147056"/>
            <a:ext cx="1440160" cy="1440160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13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5236" y="1238041"/>
            <a:ext cx="1438537" cy="1371487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>
              <a:snd r:embed="rId13" name="click.wav"/>
            </a:hlinkClick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8689" y="1353524"/>
            <a:ext cx="1383043" cy="1383043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 flipH="1">
            <a:off x="2253613" y="1147056"/>
            <a:ext cx="1440160" cy="161182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7383670" y="1147056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02230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38693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16416" y="6262190"/>
            <a:ext cx="73578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524328" y="6228115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5944" y="6200794"/>
            <a:ext cx="752536" cy="657205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662642" y="3212976"/>
            <a:ext cx="5616624" cy="1800200"/>
            <a:chOff x="1601924" y="2420888"/>
            <a:chExt cx="5616624" cy="18002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474132" y="2420888"/>
              <a:ext cx="1872208" cy="180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346340" y="2420888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01924" y="2420888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96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052736"/>
            <a:ext cx="1187149" cy="1823001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39766">
            <a:off x="3679276" y="1137077"/>
            <a:ext cx="2025207" cy="1605870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4094" y="1262076"/>
            <a:ext cx="1516611" cy="1545226"/>
          </a:xfrm>
          <a:prstGeom prst="rect">
            <a:avLst/>
          </a:prstGeom>
        </p:spPr>
      </p:pic>
      <p:pic>
        <p:nvPicPr>
          <p:cNvPr id="16" name="Рисунок 15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6033" y="1072723"/>
            <a:ext cx="1734579" cy="1734579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 flipH="1">
            <a:off x="7517331" y="1166824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1592" y="843737"/>
            <a:ext cx="2032000" cy="2032000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 flipH="1">
            <a:off x="2149341" y="1255084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344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412697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88424" y="6165304"/>
            <a:ext cx="663774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642178" y="6148230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9642" y="6084163"/>
            <a:ext cx="752536" cy="65720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826773" y="3366154"/>
            <a:ext cx="7495999" cy="1806082"/>
            <a:chOff x="1430423" y="2470246"/>
            <a:chExt cx="7495999" cy="180608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302631" y="2470246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054214" y="2476128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151241" y="2476128"/>
              <a:ext cx="1872208" cy="180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0423" y="2470246"/>
              <a:ext cx="1872208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Рисунок 11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0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1126275"/>
            <a:ext cx="1503732" cy="1651098"/>
          </a:xfrm>
          <a:prstGeom prst="rect">
            <a:avLst/>
          </a:prstGeom>
        </p:spPr>
      </p:pic>
      <p:pic>
        <p:nvPicPr>
          <p:cNvPr id="13" name="Рисунок 12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360257" y="1376542"/>
            <a:ext cx="1636813" cy="912579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194722"/>
            <a:ext cx="1945621" cy="1422606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9875" y="1006359"/>
            <a:ext cx="1124292" cy="1745795"/>
          </a:xfrm>
          <a:prstGeom prst="rect">
            <a:avLst/>
          </a:prstGeom>
        </p:spPr>
      </p:pic>
      <p:pic>
        <p:nvPicPr>
          <p:cNvPr id="17" name="Рисунок 16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795" l="4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3685" y="940283"/>
            <a:ext cx="1774324" cy="1728192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 flipH="1">
            <a:off x="469797" y="1036582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364088" y="1073651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512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92223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410304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244408" y="6205874"/>
            <a:ext cx="735782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524328" y="6100466"/>
            <a:ext cx="589148" cy="578027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0542" y="6060876"/>
            <a:ext cx="752536" cy="657205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611560" y="4149080"/>
            <a:ext cx="7902354" cy="1410477"/>
            <a:chOff x="323528" y="4322779"/>
            <a:chExt cx="7902354" cy="1410477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23528" y="4324539"/>
              <a:ext cx="1584176" cy="1408717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641706" y="4322779"/>
              <a:ext cx="1584176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491880" y="4322780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076056" y="4324539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907704" y="4322781"/>
              <a:ext cx="1584176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0814" y="1400955"/>
            <a:ext cx="2090723" cy="1800200"/>
          </a:xfrm>
          <a:prstGeom prst="rect">
            <a:avLst/>
          </a:prstGeom>
        </p:spPr>
      </p:pic>
      <p:pic>
        <p:nvPicPr>
          <p:cNvPr id="18" name="Рисунок 17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0377" y="1235711"/>
            <a:ext cx="1974813" cy="1826702"/>
          </a:xfrm>
          <a:prstGeom prst="rect">
            <a:avLst/>
          </a:prstGeom>
        </p:spPr>
      </p:pic>
      <p:pic>
        <p:nvPicPr>
          <p:cNvPr id="19" name="Рисунок 18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98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4132" y="1400955"/>
            <a:ext cx="1846064" cy="1661458"/>
          </a:xfrm>
          <a:prstGeom prst="rect">
            <a:avLst/>
          </a:prstGeom>
        </p:spPr>
      </p:pic>
      <p:pic>
        <p:nvPicPr>
          <p:cNvPr id="21" name="Рисунок 20">
            <a:hlinkClick r:id="" action="ppaction://noaction">
              <a:snd r:embed="rId13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004447">
            <a:off x="-480085" y="1004901"/>
            <a:ext cx="2553072" cy="2042458"/>
          </a:xfrm>
          <a:prstGeom prst="rect">
            <a:avLst/>
          </a:prstGeom>
        </p:spPr>
      </p:pic>
      <p:pic>
        <p:nvPicPr>
          <p:cNvPr id="22" name="Рисунок 21">
            <a:hlinkClick r:id="" action="ppaction://noaction">
              <a:snd r:embed="rId13" name="click.wav"/>
            </a:hlinkClick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9888" y="1354764"/>
            <a:ext cx="1124237" cy="1588596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347297" y="1434272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7096810" y="1348536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97106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563" y="6482069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388424" y="6165304"/>
            <a:ext cx="663774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659758" y="6188869"/>
            <a:ext cx="648072" cy="528934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0312" y="6124733"/>
            <a:ext cx="752536" cy="657205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587897" y="3933055"/>
            <a:ext cx="7766113" cy="1408717"/>
            <a:chOff x="323528" y="4324539"/>
            <a:chExt cx="7766113" cy="140871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649481" y="4324539"/>
              <a:ext cx="1440160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3528" y="4324539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07704" y="4324539"/>
              <a:ext cx="1584176" cy="1408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491880" y="4324539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65305" y="4324539"/>
              <a:ext cx="1584176" cy="14087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5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9872" y="1283820"/>
            <a:ext cx="2086340" cy="1597298"/>
          </a:xfrm>
          <a:prstGeom prst="rect">
            <a:avLst/>
          </a:prstGeom>
        </p:spPr>
      </p:pic>
      <p:pic>
        <p:nvPicPr>
          <p:cNvPr id="18" name="Рисунок 17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91925">
            <a:off x="6989121" y="1186549"/>
            <a:ext cx="1666665" cy="1384614"/>
          </a:xfrm>
          <a:prstGeom prst="rect">
            <a:avLst/>
          </a:prstGeom>
        </p:spPr>
      </p:pic>
      <p:pic>
        <p:nvPicPr>
          <p:cNvPr id="19" name="Рисунок 18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043" y="1463344"/>
            <a:ext cx="876300" cy="1238250"/>
          </a:xfrm>
          <a:prstGeom prst="rect">
            <a:avLst/>
          </a:prstGeom>
        </p:spPr>
      </p:pic>
      <p:pic>
        <p:nvPicPr>
          <p:cNvPr id="20" name="Рисунок 19">
            <a:hlinkClick r:id="" action="ppaction://noaction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102728"/>
            <a:ext cx="1558228" cy="1628075"/>
          </a:xfrm>
          <a:prstGeom prst="rect">
            <a:avLst/>
          </a:prstGeom>
        </p:spPr>
      </p:pic>
      <p:pic>
        <p:nvPicPr>
          <p:cNvPr id="21" name="Рисунок 20">
            <a:hlinkClick r:id="" action="ppaction://noaction">
              <a:snd r:embed="rId9" name="click.wav"/>
            </a:hlinkClick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7795" r="37795"/>
          <a:stretch/>
        </p:blipFill>
        <p:spPr>
          <a:xfrm>
            <a:off x="4263042" y="1196021"/>
            <a:ext cx="2333294" cy="1691115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 flipH="1">
            <a:off x="7302389" y="1196021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5148064" y="1135979"/>
            <a:ext cx="1293080" cy="1594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7193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2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6396331"/>
            <a:ext cx="6948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31540" y="557973"/>
            <a:ext cx="7772400" cy="638779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Список использованных источников: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29308" y="1412776"/>
            <a:ext cx="7920880" cy="4442048"/>
          </a:xfrm>
        </p:spPr>
        <p:txBody>
          <a:bodyPr>
            <a:normAutofit/>
          </a:bodyPr>
          <a:lstStyle/>
          <a:p>
            <a:pPr marL="342900" indent="-3429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</a:rPr>
              <a:t>Л.А. Венгер, О.М. Дьяченко Программа «Развитие» (для старшей группы детского сада).</a:t>
            </a:r>
          </a:p>
          <a:p>
            <a:pPr marL="342900" indent="-3429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</a:rPr>
              <a:t>А. Арушанова, Е. Рычагова «Игры со звучащим словом». </a:t>
            </a:r>
            <a:endParaRPr lang="ru-RU" sz="1600" dirty="0">
              <a:solidFill>
                <a:schemeClr val="tx1"/>
              </a:solidFill>
            </a:endParaRPr>
          </a:p>
          <a:p>
            <a:pPr marL="342900" indent="-3429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</a:rPr>
              <a:t>Т. С. Овчинникова «Логопедические распевки» (музыкальное приложение). –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Изд-во КАРО, 2009 г.</a:t>
            </a:r>
          </a:p>
          <a:p>
            <a:pPr marL="342900" indent="-342900" algn="l">
              <a:buFont typeface="Arial" pitchFamily="34" charset="0"/>
              <a:buAutoNum type="arabicPeriod"/>
            </a:pPr>
            <a:r>
              <a:rPr lang="ru-RU" sz="1600" u="sng" dirty="0">
                <a:solidFill>
                  <a:schemeClr val="tx1"/>
                </a:solidFill>
                <a:hlinkClick r:id="rId3"/>
              </a:rPr>
              <a:t>http://detsad-kitty.ru</a:t>
            </a:r>
            <a:r>
              <a:rPr lang="ru-RU" sz="1600" u="sng" dirty="0" smtClean="0">
                <a:solidFill>
                  <a:schemeClr val="tx1"/>
                </a:solidFill>
                <a:hlinkClick r:id="rId3"/>
              </a:rPr>
              <a:t>/</a:t>
            </a:r>
            <a:endParaRPr lang="ru-RU" sz="1600" u="sng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AutoNum type="arabicPeriod"/>
            </a:pPr>
            <a:r>
              <a:rPr lang="ru-RU" sz="1600" u="sng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ru-RU" sz="1600" u="sng" dirty="0" smtClean="0">
                <a:solidFill>
                  <a:schemeClr val="tx1"/>
                </a:solidFill>
                <a:hlinkClick r:id="rId4"/>
              </a:rPr>
              <a:t>skyclipart.ru/index.php</a:t>
            </a:r>
            <a:endParaRPr lang="ru-RU" sz="1600" u="sng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itchFamily="34" charset="0"/>
              <a:buAutoNum type="arabicPeriod"/>
            </a:pPr>
            <a:r>
              <a:rPr lang="ru-RU" sz="1600" u="sng" dirty="0">
                <a:solidFill>
                  <a:schemeClr val="tx1"/>
                </a:solidFill>
                <a:hlinkClick r:id="rId5"/>
              </a:rPr>
              <a:t>http://forum.materinstvo.ru/</a:t>
            </a:r>
            <a:endParaRPr lang="ru-RU" sz="1600" dirty="0">
              <a:solidFill>
                <a:schemeClr val="tx1"/>
              </a:solidFill>
            </a:endParaRPr>
          </a:p>
          <a:p>
            <a:pPr algn="l"/>
            <a:endParaRPr lang="ru-RU" sz="1600" dirty="0">
              <a:solidFill>
                <a:schemeClr val="tx1"/>
              </a:solidFill>
            </a:endParaRPr>
          </a:p>
          <a:p>
            <a:pPr algn="l"/>
            <a:endParaRPr lang="ru-RU" sz="1600" dirty="0">
              <a:solidFill>
                <a:schemeClr val="tx1"/>
              </a:solidFill>
            </a:endParaRPr>
          </a:p>
          <a:p>
            <a:pPr marL="342900" indent="-342900" algn="l">
              <a:buAutoNum type="arabicPeriod"/>
            </a:pPr>
            <a:endParaRPr lang="ru-RU" sz="1600" dirty="0">
              <a:solidFill>
                <a:schemeClr val="tx1"/>
              </a:solidFill>
            </a:endParaRPr>
          </a:p>
          <a:p>
            <a:pPr marL="342900" indent="-342900" algn="l">
              <a:buAutoNum type="arabicPeriod"/>
            </a:pPr>
            <a:endParaRPr lang="ru-RU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44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846683" y="2623264"/>
            <a:ext cx="3991213" cy="3686055"/>
            <a:chOff x="683568" y="1665700"/>
            <a:chExt cx="4353798" cy="412256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2924944"/>
              <a:ext cx="1488326" cy="2863319"/>
            </a:xfrm>
            <a:prstGeom prst="rect">
              <a:avLst/>
            </a:prstGeom>
          </p:spPr>
        </p:pic>
        <p:sp>
          <p:nvSpPr>
            <p:cNvPr id="6" name="Выноска-облако 5"/>
            <p:cNvSpPr/>
            <p:nvPr/>
          </p:nvSpPr>
          <p:spPr>
            <a:xfrm rot="1531501">
              <a:off x="2085038" y="1665700"/>
              <a:ext cx="2952328" cy="2160240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81301" y="1991836"/>
              <a:ext cx="214513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/>
                <a:t>«Ж»</a:t>
              </a:r>
              <a:endParaRPr lang="ru-RU" sz="8000" b="1" dirty="0"/>
            </a:p>
          </p:txBody>
        </p:sp>
      </p:grpSp>
      <p:pic>
        <p:nvPicPr>
          <p:cNvPr id="10" name="Рисунок 9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09388">
            <a:off x="7346729" y="922689"/>
            <a:ext cx="1661562" cy="166156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6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pic>
        <p:nvPicPr>
          <p:cNvPr id="3" name="Рисунок 2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6632" y="927229"/>
            <a:ext cx="2000103" cy="153775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648" y="6453336"/>
            <a:ext cx="68042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8434838" y="6165304"/>
            <a:ext cx="624266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7994" y="649360"/>
            <a:ext cx="2459765" cy="1844824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5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7986" y="620157"/>
            <a:ext cx="1717700" cy="1844824"/>
          </a:xfrm>
          <a:prstGeom prst="rect">
            <a:avLst/>
          </a:prstGeom>
        </p:spPr>
      </p:pic>
      <p:pic>
        <p:nvPicPr>
          <p:cNvPr id="17" name="Рисунок 16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949800"/>
            <a:ext cx="1739128" cy="238212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1833" y="3051594"/>
            <a:ext cx="1943976" cy="909858"/>
          </a:xfrm>
          <a:prstGeom prst="rect">
            <a:avLst/>
          </a:prstGeom>
        </p:spPr>
      </p:pic>
      <p:pic>
        <p:nvPicPr>
          <p:cNvPr id="4" name="Ж 00_00_11-00_00_3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6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8177511" y="188640"/>
            <a:ext cx="609600" cy="609600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8302528" y="138907"/>
            <a:ext cx="630180" cy="709066"/>
            <a:chOff x="6598422" y="5524711"/>
            <a:chExt cx="1344478" cy="1224136"/>
          </a:xfrm>
        </p:grpSpPr>
        <p:sp>
          <p:nvSpPr>
            <p:cNvPr id="19" name="Пятно 1 18"/>
            <p:cNvSpPr/>
            <p:nvPr/>
          </p:nvSpPr>
          <p:spPr>
            <a:xfrm>
              <a:off x="6598422" y="5524711"/>
              <a:ext cx="1344478" cy="1224136"/>
            </a:xfrm>
            <a:prstGeom prst="irregularSeal1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 xmlns="">
                    <a14:imgLayer r:embed="rId19">
                      <a14:imgEffect>
                        <a14:backgroundRemoval t="0" b="99800" l="5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8026" y="5771708"/>
              <a:ext cx="462995" cy="653948"/>
            </a:xfrm>
            <a:prstGeom prst="rect">
              <a:avLst/>
            </a:prstGeom>
          </p:spPr>
        </p:pic>
      </p:grpSp>
      <p:sp>
        <p:nvSpPr>
          <p:cNvPr id="28" name="Управляющая кнопка: домой 27">
            <a:hlinkClick r:id="rId20" action="ppaction://hlinksldjump" highlightClick="1"/>
          </p:cNvPr>
          <p:cNvSpPr/>
          <p:nvPr/>
        </p:nvSpPr>
        <p:spPr>
          <a:xfrm>
            <a:off x="7661863" y="6170240"/>
            <a:ext cx="572209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890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7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039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131840" y="2636913"/>
            <a:ext cx="3999079" cy="3456384"/>
            <a:chOff x="683568" y="1665700"/>
            <a:chExt cx="4353798" cy="412256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2924944"/>
              <a:ext cx="1488326" cy="2863319"/>
            </a:xfrm>
            <a:prstGeom prst="rect">
              <a:avLst/>
            </a:prstGeom>
          </p:spPr>
        </p:pic>
        <p:sp>
          <p:nvSpPr>
            <p:cNvPr id="6" name="Выноска-облако 5"/>
            <p:cNvSpPr/>
            <p:nvPr/>
          </p:nvSpPr>
          <p:spPr>
            <a:xfrm rot="1531501">
              <a:off x="2085038" y="1665700"/>
              <a:ext cx="2952328" cy="2160240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88632" y="2084100"/>
              <a:ext cx="221086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/>
                <a:t>«Ш»</a:t>
              </a:r>
              <a:endParaRPr lang="ru-RU" sz="8000" b="1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pic>
        <p:nvPicPr>
          <p:cNvPr id="10" name="Рисунок 9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7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4109" y="580922"/>
            <a:ext cx="2555776" cy="191683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258045" y="6431268"/>
            <a:ext cx="7164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3" name="Рисунок 12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3381" y="639070"/>
            <a:ext cx="1180377" cy="1866159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793168"/>
            <a:ext cx="1843744" cy="1843744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6318" y="931829"/>
            <a:ext cx="1905000" cy="1552575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8316416" y="68506"/>
            <a:ext cx="630180" cy="709066"/>
            <a:chOff x="6598422" y="5524711"/>
            <a:chExt cx="1344478" cy="1224136"/>
          </a:xfrm>
        </p:grpSpPr>
        <p:sp>
          <p:nvSpPr>
            <p:cNvPr id="18" name="Пятно 1 17"/>
            <p:cNvSpPr/>
            <p:nvPr/>
          </p:nvSpPr>
          <p:spPr>
            <a:xfrm>
              <a:off x="6598422" y="5524711"/>
              <a:ext cx="1344478" cy="1224136"/>
            </a:xfrm>
            <a:prstGeom prst="irregularSeal1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ackgroundRemoval t="0" b="99800" l="5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8026" y="5771708"/>
              <a:ext cx="462995" cy="653948"/>
            </a:xfrm>
            <a:prstGeom prst="rect">
              <a:avLst/>
            </a:prstGeom>
          </p:spPr>
        </p:pic>
      </p:grpSp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8434838" y="6165304"/>
            <a:ext cx="624266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16" action="ppaction://hlinksldjump" highlightClick="1"/>
          </p:cNvPr>
          <p:cNvSpPr/>
          <p:nvPr/>
        </p:nvSpPr>
        <p:spPr>
          <a:xfrm>
            <a:off x="7610906" y="6147230"/>
            <a:ext cx="572209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Ш 00_00_03-00_00_25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8316416" y="68506"/>
            <a:ext cx="609600" cy="609600"/>
          </a:xfrm>
          <a:prstGeom prst="rect">
            <a:avLst/>
          </a:prstGeom>
        </p:spPr>
      </p:pic>
      <p:pic>
        <p:nvPicPr>
          <p:cNvPr id="4" name="Рисунок 3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99256" l="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4971" y="745664"/>
            <a:ext cx="1829743" cy="184346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932040" y="3140968"/>
            <a:ext cx="1974203" cy="95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4436" y="2563911"/>
            <a:ext cx="1190625" cy="1466850"/>
          </a:xfrm>
          <a:prstGeom prst="rect">
            <a:avLst/>
          </a:prstGeom>
        </p:spPr>
      </p:pic>
      <p:pic>
        <p:nvPicPr>
          <p:cNvPr id="22" name="Рисунок 2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966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2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23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914994" y="2594102"/>
            <a:ext cx="3774000" cy="3755539"/>
            <a:chOff x="-461248" y="1529761"/>
            <a:chExt cx="4074754" cy="4479376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461248" y="3145818"/>
              <a:ext cx="1488326" cy="2863319"/>
            </a:xfrm>
            <a:prstGeom prst="rect">
              <a:avLst/>
            </a:prstGeom>
          </p:spPr>
        </p:pic>
        <p:sp>
          <p:nvSpPr>
            <p:cNvPr id="6" name="Выноска-облако 5"/>
            <p:cNvSpPr/>
            <p:nvPr/>
          </p:nvSpPr>
          <p:spPr>
            <a:xfrm rot="1531501">
              <a:off x="661178" y="1529761"/>
              <a:ext cx="2952328" cy="2160240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37058" y="1822379"/>
              <a:ext cx="196560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/>
                <a:t>«Ц»</a:t>
              </a:r>
              <a:endParaRPr lang="ru-RU" sz="8000" b="1" dirty="0"/>
            </a:p>
          </p:txBody>
        </p:sp>
      </p:grpSp>
      <p:pic>
        <p:nvPicPr>
          <p:cNvPr id="9" name="Рисунок 8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6566">
            <a:off x="2195422" y="582210"/>
            <a:ext cx="1912270" cy="19122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6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53" y="6422267"/>
            <a:ext cx="67995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3" name="Рисунок 12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5781" y="980728"/>
            <a:ext cx="1531190" cy="1506436"/>
          </a:xfrm>
          <a:prstGeom prst="rect">
            <a:avLst/>
          </a:prstGeom>
        </p:spPr>
      </p:pic>
      <p:pic>
        <p:nvPicPr>
          <p:cNvPr id="4" name="Рисунок 3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40" t="-3780" r="540" b="3780"/>
          <a:stretch/>
        </p:blipFill>
        <p:spPr>
          <a:xfrm>
            <a:off x="102460" y="939879"/>
            <a:ext cx="2166200" cy="1547285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8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8031" y="980728"/>
            <a:ext cx="1577570" cy="1368407"/>
          </a:xfrm>
          <a:prstGeom prst="rect">
            <a:avLst/>
          </a:prstGeom>
        </p:spPr>
      </p:pic>
      <p:pic>
        <p:nvPicPr>
          <p:cNvPr id="16" name="Рисунок 15">
            <a:hlinkClick r:id="" action="ppaction://noaction">
              <a:snd r:embed="rId4" name="applause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5588">
            <a:off x="5615897" y="770292"/>
            <a:ext cx="1628800" cy="1628800"/>
          </a:xfrm>
          <a:prstGeom prst="rect">
            <a:avLst/>
          </a:prstGeom>
        </p:spPr>
      </p:pic>
      <p:pic>
        <p:nvPicPr>
          <p:cNvPr id="5" name="Ц 00_00_04-00_00_27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316416" y="188640"/>
            <a:ext cx="609600" cy="609600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8316416" y="138907"/>
            <a:ext cx="630180" cy="709066"/>
            <a:chOff x="6598422" y="5524711"/>
            <a:chExt cx="1344478" cy="1224136"/>
          </a:xfrm>
        </p:grpSpPr>
        <p:sp>
          <p:nvSpPr>
            <p:cNvPr id="19" name="Пятно 1 18"/>
            <p:cNvSpPr/>
            <p:nvPr/>
          </p:nvSpPr>
          <p:spPr>
            <a:xfrm>
              <a:off x="6598422" y="5524711"/>
              <a:ext cx="1344478" cy="1224136"/>
            </a:xfrm>
            <a:prstGeom prst="irregularSeal1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ackgroundRemoval t="0" b="99800" l="5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8026" y="5771708"/>
              <a:ext cx="462995" cy="653948"/>
            </a:xfrm>
            <a:prstGeom prst="rect">
              <a:avLst/>
            </a:prstGeom>
          </p:spPr>
        </p:pic>
      </p:grpSp>
      <p:sp>
        <p:nvSpPr>
          <p:cNvPr id="21" name="Стрелка вправо 20">
            <a:hlinkClick r:id="" action="ppaction://hlinkshowjump?jump=nextslide"/>
          </p:cNvPr>
          <p:cNvSpPr/>
          <p:nvPr/>
        </p:nvSpPr>
        <p:spPr>
          <a:xfrm>
            <a:off x="8434838" y="6165304"/>
            <a:ext cx="624266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18" action="ppaction://hlinksldjump" highlightClick="1"/>
          </p:cNvPr>
          <p:cNvSpPr/>
          <p:nvPr/>
        </p:nvSpPr>
        <p:spPr>
          <a:xfrm>
            <a:off x="7596336" y="6179459"/>
            <a:ext cx="572209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04999" y="2996952"/>
            <a:ext cx="183356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8331" y="2996952"/>
            <a:ext cx="1911028" cy="1008604"/>
          </a:xfrm>
          <a:prstGeom prst="rect">
            <a:avLst/>
          </a:prstGeom>
        </p:spPr>
      </p:pic>
      <p:pic>
        <p:nvPicPr>
          <p:cNvPr id="23" name="Рисунок 22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966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3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33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3780651"/>
            <a:ext cx="1427705" cy="2600678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404219" y="2636913"/>
            <a:ext cx="2832077" cy="2232247"/>
            <a:chOff x="4404219" y="2636913"/>
            <a:chExt cx="2832077" cy="1962089"/>
          </a:xfrm>
        </p:grpSpPr>
        <p:sp>
          <p:nvSpPr>
            <p:cNvPr id="6" name="Выноска-облако 5"/>
            <p:cNvSpPr/>
            <p:nvPr/>
          </p:nvSpPr>
          <p:spPr>
            <a:xfrm rot="1531501">
              <a:off x="4404219" y="2636913"/>
              <a:ext cx="2832077" cy="1962089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91374" y="3016935"/>
              <a:ext cx="2150028" cy="1202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/>
                <a:t>«Щ»</a:t>
              </a:r>
              <a:endParaRPr lang="ru-RU" sz="8000" b="1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8475" y="6424882"/>
            <a:ext cx="66787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8316416" y="18773"/>
            <a:ext cx="630180" cy="709066"/>
            <a:chOff x="6598422" y="5524711"/>
            <a:chExt cx="1344478" cy="1224136"/>
          </a:xfrm>
        </p:grpSpPr>
        <p:sp>
          <p:nvSpPr>
            <p:cNvPr id="14" name="Пятно 1 13"/>
            <p:cNvSpPr/>
            <p:nvPr/>
          </p:nvSpPr>
          <p:spPr>
            <a:xfrm>
              <a:off x="6598422" y="5524711"/>
              <a:ext cx="1344478" cy="1224136"/>
            </a:xfrm>
            <a:prstGeom prst="irregularSeal1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0" b="99800" l="5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8026" y="5771708"/>
              <a:ext cx="462995" cy="653948"/>
            </a:xfrm>
            <a:prstGeom prst="rect">
              <a:avLst/>
            </a:prstGeom>
          </p:spPr>
        </p:pic>
      </p:grp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434838" y="6165304"/>
            <a:ext cx="624266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7593028" y="6198500"/>
            <a:ext cx="572209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Щ 00_00_02-00_00_2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139873" y="188640"/>
            <a:ext cx="609600" cy="609600"/>
          </a:xfrm>
          <a:prstGeom prst="rect">
            <a:avLst/>
          </a:prstGeom>
        </p:spPr>
      </p:pic>
      <p:pic>
        <p:nvPicPr>
          <p:cNvPr id="18" name="Рисунок 17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0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3239" y="908720"/>
            <a:ext cx="1503732" cy="1651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882" b="2882"/>
          <a:stretch/>
        </p:blipFill>
        <p:spPr>
          <a:xfrm>
            <a:off x="4932040" y="3115913"/>
            <a:ext cx="2013515" cy="1249192"/>
          </a:xfrm>
          <a:prstGeom prst="rect">
            <a:avLst/>
          </a:prstGeom>
        </p:spPr>
      </p:pic>
      <p:pic>
        <p:nvPicPr>
          <p:cNvPr id="12" name="Рисунок 11">
            <a:hlinkClick r:id="" action="ppaction://noaction">
              <a:snd r:embed="rId15" name="applause.wav"/>
            </a:hlinkClick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911" b="3911"/>
          <a:stretch/>
        </p:blipFill>
        <p:spPr>
          <a:xfrm rot="21144387">
            <a:off x="2033735" y="906617"/>
            <a:ext cx="1460452" cy="1571092"/>
          </a:xfrm>
          <a:prstGeom prst="rect">
            <a:avLst/>
          </a:prstGeom>
        </p:spPr>
      </p:pic>
      <p:pic>
        <p:nvPicPr>
          <p:cNvPr id="20" name="Рисунок 19">
            <a:hlinkClick r:id="" action="ppaction://noaction">
              <a:snd r:embed="rId11" name="click.wav"/>
            </a:hlinkClick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283" y="967049"/>
            <a:ext cx="1683170" cy="1506474"/>
          </a:xfrm>
          <a:prstGeom prst="rect">
            <a:avLst/>
          </a:prstGeom>
        </p:spPr>
      </p:pic>
      <p:pic>
        <p:nvPicPr>
          <p:cNvPr id="22" name="Рисунок 21">
            <a:hlinkClick r:id="" action="ppaction://noaction">
              <a:snd r:embed="rId15" name="applause.wav"/>
            </a:hlinkClick>
          </p:cNvPr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0878" y="941830"/>
            <a:ext cx="1723963" cy="1484404"/>
          </a:xfrm>
          <a:prstGeom prst="rect">
            <a:avLst/>
          </a:prstGeom>
        </p:spPr>
      </p:pic>
      <p:pic>
        <p:nvPicPr>
          <p:cNvPr id="23" name="Рисунок 22">
            <a:hlinkClick r:id="" action="ppaction://noaction">
              <a:snd r:embed="rId15" name="applause.wav"/>
            </a:hlinkClick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8286" y="908720"/>
            <a:ext cx="1508763" cy="1508763"/>
          </a:xfrm>
          <a:prstGeom prst="rect">
            <a:avLst/>
          </a:prstGeom>
        </p:spPr>
      </p:pic>
      <p:pic>
        <p:nvPicPr>
          <p:cNvPr id="24" name="Рисунок 23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9660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2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23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059832" y="2764918"/>
            <a:ext cx="3595996" cy="3544402"/>
            <a:chOff x="683568" y="1619839"/>
            <a:chExt cx="4348472" cy="416842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2924944"/>
              <a:ext cx="1488326" cy="2863319"/>
            </a:xfrm>
            <a:prstGeom prst="rect">
              <a:avLst/>
            </a:prstGeom>
          </p:spPr>
        </p:pic>
        <p:sp>
          <p:nvSpPr>
            <p:cNvPr id="6" name="Выноска-облако 5"/>
            <p:cNvSpPr/>
            <p:nvPr/>
          </p:nvSpPr>
          <p:spPr>
            <a:xfrm rot="1531501">
              <a:off x="2079712" y="1619839"/>
              <a:ext cx="2952328" cy="2610208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«Ж»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88632" y="2084100"/>
              <a:ext cx="187423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/>
                <a:t>«Ч»</a:t>
              </a:r>
              <a:endParaRPr lang="ru-RU" sz="8000" b="1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608585" y="188640"/>
            <a:ext cx="3724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  <a:hlinkClick r:id="rId4"/>
              </a:rPr>
              <a:t>http://www.o-detstve.ru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 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Портал «О детстве»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08520" y="6443736"/>
            <a:ext cx="6912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Всероссийский </a:t>
            </a:r>
            <a:r>
              <a:rPr lang="ru-RU" sz="14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дистанционный конкурс «Мастер мультимедийных технологий»</a:t>
            </a:r>
            <a:endParaRPr lang="ru-RU" sz="1400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2" name="Рисунок 11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62220">
            <a:off x="3734135" y="1357481"/>
            <a:ext cx="1636813" cy="912579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1724" r="990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8460" y="774958"/>
            <a:ext cx="1446880" cy="2057464"/>
          </a:xfrm>
          <a:prstGeom prst="rect">
            <a:avLst/>
          </a:prstGeom>
        </p:spPr>
      </p:pic>
      <p:pic>
        <p:nvPicPr>
          <p:cNvPr id="24" name="Рисунок 23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9954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98388"/>
            <a:ext cx="1811051" cy="1600969"/>
          </a:xfrm>
          <a:prstGeom prst="rect">
            <a:avLst/>
          </a:prstGeom>
        </p:spPr>
      </p:pic>
      <p:pic>
        <p:nvPicPr>
          <p:cNvPr id="30" name="Рисунок 29">
            <a:hlinkClick r:id="" action="ppaction://noaction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50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746401"/>
            <a:ext cx="2527459" cy="1935686"/>
          </a:xfrm>
          <a:prstGeom prst="rect">
            <a:avLst/>
          </a:prstGeom>
        </p:spPr>
      </p:pic>
      <p:pic>
        <p:nvPicPr>
          <p:cNvPr id="3" name="Ч 00_00_06-00_00_39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8212921" y="121147"/>
            <a:ext cx="609600" cy="609600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8212921" y="155040"/>
            <a:ext cx="630180" cy="709066"/>
            <a:chOff x="6598422" y="5524711"/>
            <a:chExt cx="1344478" cy="1224136"/>
          </a:xfrm>
        </p:grpSpPr>
        <p:sp>
          <p:nvSpPr>
            <p:cNvPr id="19" name="Пятно 1 18"/>
            <p:cNvSpPr/>
            <p:nvPr/>
          </p:nvSpPr>
          <p:spPr>
            <a:xfrm>
              <a:off x="6598422" y="5524711"/>
              <a:ext cx="1344478" cy="1224136"/>
            </a:xfrm>
            <a:prstGeom prst="irregularSeal1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 xmlns="">
                    <a14:imgLayer r:embed="rId18">
                      <a14:imgEffect>
                        <a14:backgroundRemoval t="0" b="99800" l="56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48026" y="5771708"/>
              <a:ext cx="462995" cy="653948"/>
            </a:xfrm>
            <a:prstGeom prst="rect">
              <a:avLst/>
            </a:prstGeom>
          </p:spPr>
        </p:pic>
      </p:grpSp>
      <p:sp>
        <p:nvSpPr>
          <p:cNvPr id="21" name="Стрелка вправо 20">
            <a:hlinkClick r:id="" action="ppaction://hlinkshowjump?jump=nextslide"/>
          </p:cNvPr>
          <p:cNvSpPr/>
          <p:nvPr/>
        </p:nvSpPr>
        <p:spPr>
          <a:xfrm>
            <a:off x="8434838" y="6165304"/>
            <a:ext cx="624266" cy="57606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19" action="ppaction://hlinksldjump" highlightClick="1"/>
          </p:cNvPr>
          <p:cNvSpPr/>
          <p:nvPr/>
        </p:nvSpPr>
        <p:spPr>
          <a:xfrm>
            <a:off x="7675523" y="6192736"/>
            <a:ext cx="572209" cy="566191"/>
          </a:xfrm>
          <a:prstGeom prst="actionButtonHom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8871" y="3212976"/>
            <a:ext cx="1704452" cy="1296144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4639867" y="3212977"/>
            <a:ext cx="1693456" cy="1296144"/>
            <a:chOff x="4737827" y="5150756"/>
            <a:chExt cx="1614563" cy="138610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737827" y="5150756"/>
              <a:ext cx="1516603" cy="1339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backgroundRemoval t="266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282" b="-6282"/>
            <a:stretch/>
          </p:blipFill>
          <p:spPr>
            <a:xfrm>
              <a:off x="4788909" y="5150756"/>
              <a:ext cx="1563481" cy="1386105"/>
            </a:xfrm>
            <a:prstGeom prst="rect">
              <a:avLst/>
            </a:prstGeom>
          </p:spPr>
        </p:pic>
      </p:grpSp>
      <p:pic>
        <p:nvPicPr>
          <p:cNvPr id="16" name="Рисунок 15">
            <a:hlinkClick r:id="" action="ppaction://noaction">
              <a:snd r:embed="rId5" name="applause.wav"/>
            </a:hlinkClick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8195" y="931313"/>
            <a:ext cx="1735120" cy="1735120"/>
          </a:xfrm>
          <a:prstGeom prst="rect">
            <a:avLst/>
          </a:prstGeom>
        </p:spPr>
      </p:pic>
      <p:pic>
        <p:nvPicPr>
          <p:cNvPr id="33" name="Рисунок 32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084" y="6147230"/>
            <a:ext cx="752536" cy="6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4664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30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4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120000">
                                      <p:cBhvr>
                                        <p:cTn id="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029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4edd8ddc2c38eed04140187e695340f277ff6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1054</Words>
  <Application>Microsoft Office PowerPoint</Application>
  <PresentationFormat>Экран (4:3)</PresentationFormat>
  <Paragraphs>229</Paragraphs>
  <Slides>45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«ЗВУКАРИК» (игры со звучащим словом)</vt:lpstr>
      <vt:lpstr>Слайд 2</vt:lpstr>
      <vt:lpstr>Слайд 3</vt:lpstr>
      <vt:lpstr>«Найди слова с заданным звуком»</vt:lpstr>
      <vt:lpstr>Слайд 5</vt:lpstr>
      <vt:lpstr>Слайд 6</vt:lpstr>
      <vt:lpstr>Слайд 7</vt:lpstr>
      <vt:lpstr>Слайд 8</vt:lpstr>
      <vt:lpstr>Слайд 9</vt:lpstr>
      <vt:lpstr>«Твёрдый – мягкий»»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«Измерь слово»</vt:lpstr>
      <vt:lpstr>Слайд 28</vt:lpstr>
      <vt:lpstr>Слайд 29</vt:lpstr>
      <vt:lpstr>Слайд 30</vt:lpstr>
      <vt:lpstr>Слайд 31</vt:lpstr>
      <vt:lpstr>«Гусеница»</vt:lpstr>
      <vt:lpstr>Слайд 33</vt:lpstr>
      <vt:lpstr>Слайд 34</vt:lpstr>
      <vt:lpstr>Слайд 35</vt:lpstr>
      <vt:lpstr>Слайд 36</vt:lpstr>
      <vt:lpstr>Слайд 37</vt:lpstr>
      <vt:lpstr>Слайд 38</vt:lpstr>
      <vt:lpstr>«Подбери слова»</vt:lpstr>
      <vt:lpstr>Слайд 40</vt:lpstr>
      <vt:lpstr>Слайд 41</vt:lpstr>
      <vt:lpstr>Слайд 42</vt:lpstr>
      <vt:lpstr>Слайд 43</vt:lpstr>
      <vt:lpstr>Слайд 44</vt:lpstr>
      <vt:lpstr>Список использованных источников: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124</cp:revision>
  <dcterms:created xsi:type="dcterms:W3CDTF">2013-03-30T08:10:01Z</dcterms:created>
  <dcterms:modified xsi:type="dcterms:W3CDTF">2018-12-16T14:01:12Z</dcterms:modified>
</cp:coreProperties>
</file>